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>
  <p:sldMasterIdLst>
    <p:sldMasterId id="2147483648" r:id="rId1"/>
  </p:sldMasterIdLst>
  <p:notesMasterIdLst>
    <p:notesMasterId r:id="rId73"/>
  </p:notesMasterIdLst>
  <p:handoutMasterIdLst>
    <p:handoutMasterId r:id="rId74"/>
  </p:handoutMasterIdLst>
  <p:sldIdLst>
    <p:sldId id="640" r:id="rId2"/>
    <p:sldId id="641" r:id="rId3"/>
    <p:sldId id="708" r:id="rId4"/>
    <p:sldId id="688" r:id="rId5"/>
    <p:sldId id="689" r:id="rId6"/>
    <p:sldId id="654" r:id="rId7"/>
    <p:sldId id="734" r:id="rId8"/>
    <p:sldId id="735" r:id="rId9"/>
    <p:sldId id="653" r:id="rId10"/>
    <p:sldId id="655" r:id="rId11"/>
    <p:sldId id="709" r:id="rId12"/>
    <p:sldId id="714" r:id="rId13"/>
    <p:sldId id="716" r:id="rId14"/>
    <p:sldId id="717" r:id="rId15"/>
    <p:sldId id="718" r:id="rId16"/>
    <p:sldId id="721" r:id="rId17"/>
    <p:sldId id="724" r:id="rId18"/>
    <p:sldId id="725" r:id="rId19"/>
    <p:sldId id="726" r:id="rId20"/>
    <p:sldId id="727" r:id="rId21"/>
    <p:sldId id="730" r:id="rId22"/>
    <p:sldId id="736" r:id="rId23"/>
    <p:sldId id="739" r:id="rId24"/>
    <p:sldId id="744" r:id="rId25"/>
    <p:sldId id="657" r:id="rId26"/>
    <p:sldId id="658" r:id="rId27"/>
    <p:sldId id="660" r:id="rId28"/>
    <p:sldId id="679" r:id="rId29"/>
    <p:sldId id="683" r:id="rId30"/>
    <p:sldId id="684" r:id="rId31"/>
    <p:sldId id="690" r:id="rId32"/>
    <p:sldId id="692" r:id="rId33"/>
    <p:sldId id="678" r:id="rId34"/>
    <p:sldId id="695" r:id="rId35"/>
    <p:sldId id="693" r:id="rId36"/>
    <p:sldId id="694" r:id="rId37"/>
    <p:sldId id="699" r:id="rId38"/>
    <p:sldId id="700" r:id="rId39"/>
    <p:sldId id="671" r:id="rId40"/>
    <p:sldId id="719" r:id="rId41"/>
    <p:sldId id="720" r:id="rId42"/>
    <p:sldId id="732" r:id="rId43"/>
    <p:sldId id="737" r:id="rId44"/>
    <p:sldId id="733" r:id="rId45"/>
    <p:sldId id="738" r:id="rId46"/>
    <p:sldId id="740" r:id="rId47"/>
    <p:sldId id="741" r:id="rId48"/>
    <p:sldId id="742" r:id="rId49"/>
    <p:sldId id="743" r:id="rId50"/>
    <p:sldId id="745" r:id="rId51"/>
    <p:sldId id="748" r:id="rId52"/>
    <p:sldId id="674" r:id="rId53"/>
    <p:sldId id="673" r:id="rId54"/>
    <p:sldId id="675" r:id="rId55"/>
    <p:sldId id="702" r:id="rId56"/>
    <p:sldId id="704" r:id="rId57"/>
    <p:sldId id="703" r:id="rId58"/>
    <p:sldId id="705" r:id="rId59"/>
    <p:sldId id="711" r:id="rId60"/>
    <p:sldId id="722" r:id="rId61"/>
    <p:sldId id="728" r:id="rId62"/>
    <p:sldId id="729" r:id="rId63"/>
    <p:sldId id="746" r:id="rId64"/>
    <p:sldId id="723" r:id="rId65"/>
    <p:sldId id="747" r:id="rId66"/>
    <p:sldId id="749" r:id="rId67"/>
    <p:sldId id="633" r:id="rId68"/>
    <p:sldId id="636" r:id="rId69"/>
    <p:sldId id="635" r:id="rId70"/>
    <p:sldId id="634" r:id="rId71"/>
    <p:sldId id="639" r:id="rId72"/>
  </p:sldIdLst>
  <p:sldSz cx="14400213" cy="7559675"/>
  <p:notesSz cx="6735763" cy="9866313"/>
  <p:defaultTextStyle>
    <a:defPPr>
      <a:defRPr lang="ja-JP"/>
    </a:defPPr>
    <a:lvl1pPr marL="0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1pPr>
    <a:lvl2pPr marL="526939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2pPr>
    <a:lvl3pPr marL="1053876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3pPr>
    <a:lvl4pPr marL="1580814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4pPr>
    <a:lvl5pPr marL="2107749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5pPr>
    <a:lvl6pPr marL="2634687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6pPr>
    <a:lvl7pPr marL="3161626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7pPr>
    <a:lvl8pPr marL="3688564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8pPr>
    <a:lvl9pPr marL="4215501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セクションTop" id="{61C9A6AD-B2A0-DB44-929E-77AA199C7564}">
          <p14:sldIdLst>
            <p14:sldId id="640"/>
            <p14:sldId id="641"/>
            <p14:sldId id="708"/>
            <p14:sldId id="688"/>
            <p14:sldId id="689"/>
            <p14:sldId id="654"/>
            <p14:sldId id="734"/>
            <p14:sldId id="735"/>
            <p14:sldId id="653"/>
            <p14:sldId id="655"/>
            <p14:sldId id="709"/>
            <p14:sldId id="714"/>
            <p14:sldId id="716"/>
            <p14:sldId id="717"/>
            <p14:sldId id="718"/>
            <p14:sldId id="721"/>
            <p14:sldId id="724"/>
            <p14:sldId id="725"/>
            <p14:sldId id="726"/>
            <p14:sldId id="727"/>
            <p14:sldId id="730"/>
            <p14:sldId id="736"/>
            <p14:sldId id="739"/>
            <p14:sldId id="744"/>
            <p14:sldId id="657"/>
            <p14:sldId id="658"/>
            <p14:sldId id="660"/>
            <p14:sldId id="679"/>
            <p14:sldId id="683"/>
            <p14:sldId id="684"/>
            <p14:sldId id="690"/>
            <p14:sldId id="692"/>
            <p14:sldId id="678"/>
            <p14:sldId id="695"/>
            <p14:sldId id="693"/>
            <p14:sldId id="694"/>
            <p14:sldId id="699"/>
            <p14:sldId id="700"/>
            <p14:sldId id="671"/>
            <p14:sldId id="719"/>
            <p14:sldId id="720"/>
            <p14:sldId id="732"/>
            <p14:sldId id="737"/>
            <p14:sldId id="733"/>
            <p14:sldId id="738"/>
            <p14:sldId id="740"/>
            <p14:sldId id="741"/>
            <p14:sldId id="742"/>
            <p14:sldId id="743"/>
            <p14:sldId id="745"/>
            <p14:sldId id="748"/>
            <p14:sldId id="674"/>
            <p14:sldId id="673"/>
            <p14:sldId id="675"/>
            <p14:sldId id="702"/>
            <p14:sldId id="704"/>
            <p14:sldId id="703"/>
            <p14:sldId id="705"/>
            <p14:sldId id="711"/>
            <p14:sldId id="722"/>
            <p14:sldId id="728"/>
            <p14:sldId id="729"/>
            <p14:sldId id="746"/>
            <p14:sldId id="723"/>
            <p14:sldId id="747"/>
            <p14:sldId id="749"/>
            <p14:sldId id="633"/>
            <p14:sldId id="636"/>
            <p14:sldId id="635"/>
            <p14:sldId id="634"/>
            <p14:sldId id="639"/>
          </p14:sldIdLst>
        </p14:section>
        <p14:section name="アイコン" id="{E6A61129-24E8-BE4F-97F7-218E9035C89D}">
          <p14:sldIdLst/>
        </p14:section>
        <p14:section name="デザインパターン1" id="{80389D73-F888-1C43-8A49-7AFEF2759244}">
          <p14:sldIdLst/>
        </p14:section>
      </p14:sectionLst>
    </p:ext>
    <p:ext uri="{EFAFB233-063F-42B5-8137-9DF3F51BA10A}">
      <p15:sldGuideLst xmlns:p15="http://schemas.microsoft.com/office/powerpoint/2012/main">
        <p15:guide id="1" pos="4536" userDrawn="1">
          <p15:clr>
            <a:srgbClr val="A4A3A4"/>
          </p15:clr>
        </p15:guide>
        <p15:guide id="2" orient="horz" pos="238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3FAFF"/>
    <a:srgbClr val="829BFB"/>
    <a:srgbClr val="BFD8FE"/>
    <a:srgbClr val="99C0FB"/>
    <a:srgbClr val="96A9FB"/>
    <a:srgbClr val="E5FEFF"/>
    <a:srgbClr val="02C0F3"/>
    <a:srgbClr val="43085F"/>
    <a:srgbClr val="490967"/>
    <a:srgbClr val="5B0D7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中間スタイル 2 - アクセント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中間スタイル 2 - アクセント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中間スタイル 2 - アクセント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E9639D4-E3E2-4D34-9284-5A2195B3D0D7}" styleName="スタイル (淡色)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F2DE63D5-997A-4646-A377-4702673A728D}" styleName="淡色スタイル 2 - アクセント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2A488322-F2BA-4B5B-9748-0D474271808F}" styleName="中間スタイル 3 - アクセント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B9631B5-78F2-41C9-869B-9F39066F8104}" styleName="中間スタイル 3 - アクセント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6E25E649-3F16-4E02-A733-19D2CDBF48F0}" styleName="中間スタイル 3 - アクセント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中間スタイル 3 - アクセント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4C1A8A3-306A-4EB7-A6B1-4F7E0EB9C5D6}" styleName="中間スタイル 3 - アクセント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3C2FFA5D-87B4-456A-9821-1D502468CF0F}" styleName="テーマ スタイル 1 - アクセント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17292A2E-F333-43FB-9621-5CBBE7FDCDCB}" styleName="淡色スタイル 2 - アクセント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125E5076-3810-47DD-B79F-674D7AD40C01}" styleName="濃色スタイル 1 - アクセント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濃色スタイル 1 - アクセント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濃色スタイル 1 - アクセント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濃色スタイル 1 - アクセント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濃色スタイル 1 - アクセント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濃色スタイル 1 - アクセント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スタイル (濃色)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75DCB02-9BB8-47FD-8907-85C794F793BA}" styleName="テーマ スタイル 1 - アクセント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テーマ スタイル 1 - アクセント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D113A9D2-9D6B-4929-AA2D-F23B5EE8CBE7}" styleName="テーマ スタイル 2 - アクセント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テーマ スタイル 2 - アクセント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06799F8-075E-4A3A-A7F6-7FBC6576F1A4}" styleName="テーマ スタイル 2 - アクセント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テーマ スタイル 2 - アクセント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テーマ スタイル 2 - アクセント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38B1855-1B75-4FBE-930C-398BA8C253C6}" styleName="テーマ スタイル 2 - アクセント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9012ECD-51FC-41F1-AA8D-1B2483CD663E}" styleName="淡色スタイル 2 - アクセント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淡色スタイル 2 - アクセント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5A111915-BE36-4E01-A7E5-04B1672EAD32}" styleName="淡色スタイル 2 - アクセント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淡色スタイル 2 - アクセント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1E171933-4619-4E11-9A3F-F7608DF75F80}" styleName="中間スタイル 1 - アクセント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B301B821-A1FF-4177-AEE7-76D212191A09}" styleName="中間スタイル 1 - アクセント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CF1AB2-1976-4502-BF36-3FF5EA218861}" styleName="中間スタイル 4 - アクセント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22838BEF-8BB2-4498-84A7-C5851F593DF1}" styleName="中間スタイル 4 - アクセント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D7AC3CCA-C797-4891-BE02-D94E43425B78}" styleName="スタイル (中間)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133"/>
    <p:restoredTop sz="97146" autoAdjust="0"/>
  </p:normalViewPr>
  <p:slideViewPr>
    <p:cSldViewPr snapToGrid="0">
      <p:cViewPr varScale="1">
        <p:scale>
          <a:sx n="90" d="100"/>
          <a:sy n="90" d="100"/>
        </p:scale>
        <p:origin x="248" y="1440"/>
      </p:cViewPr>
      <p:guideLst>
        <p:guide pos="4536"/>
        <p:guide orient="horz" pos="238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112" d="100"/>
          <a:sy n="112" d="100"/>
        </p:scale>
        <p:origin x="3256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>
            <a:extLst>
              <a:ext uri="{FF2B5EF4-FFF2-40B4-BE49-F238E27FC236}">
                <a16:creationId xmlns:a16="http://schemas.microsoft.com/office/drawing/2014/main" id="{F5D1AAA3-AA08-F745-9F50-9BB7CED7FB1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9413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E5D5B650-32D0-6644-BB07-29570878D8C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14763" y="0"/>
            <a:ext cx="2919412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EC1F04-A1CF-A64F-8670-D4A663991F5F}" type="datetimeFigureOut">
              <a:t>2025/4/19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FC5E0DF9-48A5-7741-B469-7FCD34F6F5E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371013"/>
            <a:ext cx="2919413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F774B3AD-22CD-B84F-AF1E-405F037FA6C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14763" y="9371013"/>
            <a:ext cx="2919412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C5AB1D-5A35-1443-B810-ADA6050693FF}" type="slidenum"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058391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15373" y="0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F4AC06-B0E3-4F8D-B03B-27FBE5868222}" type="datetimeFigureOut">
              <a:rPr kumimoji="1" lang="ja-JP" altLang="en-US" smtClean="0"/>
              <a:t>2025/4/19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-155575" y="739775"/>
            <a:ext cx="7046913" cy="37004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73577" y="4686499"/>
            <a:ext cx="5388610" cy="443984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9371285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15373" y="9371285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855A08-8B34-4AA2-8CF3-67BC4436DB0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622423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1pPr>
    <a:lvl2pPr marL="526939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2pPr>
    <a:lvl3pPr marL="1053876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3pPr>
    <a:lvl4pPr marL="1580814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4pPr>
    <a:lvl5pPr marL="2107749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5pPr>
    <a:lvl6pPr marL="2634687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6pPr>
    <a:lvl7pPr marL="3161626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7pPr>
    <a:lvl8pPr marL="3688564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8pPr>
    <a:lvl9pPr marL="4215501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136523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808651" y="42240"/>
            <a:ext cx="12764338" cy="503974"/>
          </a:xfrm>
          <a:solidFill>
            <a:srgbClr val="00176B"/>
          </a:solidFill>
        </p:spPr>
        <p:txBody>
          <a:bodyPr lIns="90000">
            <a:noAutofit/>
          </a:bodyPr>
          <a:lstStyle>
            <a:lvl1pPr>
              <a:defRPr sz="2646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 err="1"/>
              <a:t>iiiii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720013" y="684196"/>
            <a:ext cx="12960192" cy="6191287"/>
          </a:xfrm>
        </p:spPr>
        <p:txBody>
          <a:bodyPr/>
          <a:lstStyle>
            <a:lvl1pPr marL="349952" indent="-349952">
              <a:lnSpc>
                <a:spcPct val="130000"/>
              </a:lnSpc>
              <a:buFont typeface="+mj-lt"/>
              <a:buAutoNum type="arabicPeriod"/>
              <a:tabLst/>
              <a:defRPr sz="1764">
                <a:solidFill>
                  <a:schemeClr val="tx2"/>
                </a:solidFill>
              </a:defRPr>
            </a:lvl1pPr>
            <a:lvl2pPr marL="547676" indent="-244969">
              <a:lnSpc>
                <a:spcPct val="130000"/>
              </a:lnSpc>
              <a:buFont typeface="Wingdings" pitchFamily="2" charset="2"/>
              <a:buChar char="Ø"/>
              <a:tabLst/>
              <a:defRPr sz="1543"/>
            </a:lvl2pPr>
            <a:lvl3pPr marL="932624" indent="-292212">
              <a:lnSpc>
                <a:spcPct val="130000"/>
              </a:lnSpc>
              <a:buFont typeface="Wingdings" pitchFamily="2" charset="2"/>
              <a:buChar char="l"/>
              <a:tabLst/>
              <a:defRPr sz="1543"/>
            </a:lvl3pPr>
            <a:lvl4pPr marL="1177590" indent="-244969">
              <a:lnSpc>
                <a:spcPct val="130000"/>
              </a:lnSpc>
              <a:tabLst/>
              <a:defRPr sz="1543"/>
            </a:lvl4pPr>
            <a:lvl5pPr marL="1235332" indent="0">
              <a:lnSpc>
                <a:spcPct val="130000"/>
              </a:lnSpc>
              <a:buNone/>
              <a:tabLst/>
              <a:defRPr sz="1543"/>
            </a:lvl5pPr>
          </a:lstStyle>
          <a:p>
            <a:pPr lvl="0"/>
            <a:r>
              <a:rPr kumimoji="1" lang="ja-JP" altLang="en-US" dirty="0"/>
              <a:t>マスター テキストの書式設定</a:t>
            </a:r>
          </a:p>
          <a:p>
            <a:pPr lvl="1"/>
            <a:r>
              <a:rPr kumimoji="1" lang="ja-JP" altLang="en-US" dirty="0"/>
              <a:t>第 </a:t>
            </a:r>
            <a:r>
              <a:rPr kumimoji="1" lang="en-US" altLang="ja-JP" dirty="0"/>
              <a:t>2 </a:t>
            </a:r>
            <a:r>
              <a:rPr kumimoji="1" lang="ja-JP" altLang="en-US" dirty="0"/>
              <a:t>レベル</a:t>
            </a:r>
          </a:p>
          <a:p>
            <a:pPr lvl="2"/>
            <a:r>
              <a:rPr kumimoji="1" lang="ja-JP" altLang="en-US" dirty="0"/>
              <a:t>第 </a:t>
            </a:r>
            <a:r>
              <a:rPr kumimoji="1" lang="en-US" altLang="ja-JP" dirty="0"/>
              <a:t>3 </a:t>
            </a:r>
            <a:r>
              <a:rPr kumimoji="1" lang="ja-JP" altLang="en-US" dirty="0"/>
              <a:t>レベル</a:t>
            </a:r>
          </a:p>
          <a:p>
            <a:pPr lvl="3"/>
            <a:r>
              <a:rPr kumimoji="1" lang="ja-JP" altLang="en-US" dirty="0"/>
              <a:t>第 </a:t>
            </a:r>
            <a:r>
              <a:rPr kumimoji="1" lang="en-US" altLang="ja-JP" dirty="0"/>
              <a:t>4 </a:t>
            </a:r>
            <a:r>
              <a:rPr kumimoji="1" lang="ja-JP" altLang="en-US" dirty="0"/>
              <a:t>レベル</a:t>
            </a:r>
          </a:p>
          <a:p>
            <a:pPr lvl="4"/>
            <a:r>
              <a:rPr kumimoji="1" lang="ja-JP" altLang="en-US" dirty="0"/>
              <a:t>第 </a:t>
            </a:r>
            <a:r>
              <a:rPr kumimoji="1" lang="en-US" altLang="ja-JP" dirty="0"/>
              <a:t>5 </a:t>
            </a:r>
            <a:r>
              <a:rPr kumimoji="1" lang="ja-JP" altLang="en-US"/>
              <a:t>レベル</a:t>
            </a:r>
            <a:endParaRPr kumimoji="1" lang="en-US" altLang="ja-JP" dirty="0"/>
          </a:p>
          <a:p>
            <a:pPr lvl="0"/>
            <a:endParaRPr kumimoji="1" lang="en-US" altLang="ja-JP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2AFBB4B8-90F4-7944-A1F0-EA0E7C4A4DA1}"/>
              </a:ext>
            </a:extLst>
          </p:cNvPr>
          <p:cNvSpPr txBox="1"/>
          <p:nvPr userDrawn="1"/>
        </p:nvSpPr>
        <p:spPr>
          <a:xfrm>
            <a:off x="121052" y="58303"/>
            <a:ext cx="540159" cy="465606"/>
          </a:xfrm>
          <a:prstGeom prst="rect">
            <a:avLst/>
          </a:prstGeom>
          <a:solidFill>
            <a:schemeClr val="tx2"/>
          </a:solidFill>
        </p:spPr>
        <p:txBody>
          <a:bodyPr wrap="none" lIns="119036" tIns="79358" rIns="119036" bIns="79358" rtlCol="0">
            <a:spAutoFit/>
          </a:bodyPr>
          <a:lstStyle/>
          <a:p>
            <a:pPr algn="ctr"/>
            <a:fld id="{E8AAC2EA-DDD6-FF48-A997-0CC713DA5D22}" type="slidenum">
              <a:rPr lang="ja-JP" altLang="en-US" sz="1984" smtClean="0">
                <a:solidFill>
                  <a:schemeClr val="bg1"/>
                </a:solidFill>
                <a:latin typeface="IBM Plex Sans Condensed" panose="020B0506050203000203" pitchFamily="34" charset="0"/>
              </a:rPr>
              <a:t>‹#›</a:t>
            </a:fld>
            <a:endParaRPr lang="ja-JP" altLang="en-US" sz="1984">
              <a:solidFill>
                <a:schemeClr val="bg1"/>
              </a:solidFill>
              <a:latin typeface="IBM Plex Sans Condensed" panose="020B050605020300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38928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080020" y="2348407"/>
            <a:ext cx="12240182" cy="1620431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2160036" y="4283816"/>
            <a:ext cx="10080149" cy="1931916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5039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078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117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157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196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235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27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314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166905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137521" y="4857800"/>
            <a:ext cx="12240182" cy="1501434"/>
          </a:xfrm>
        </p:spPr>
        <p:txBody>
          <a:bodyPr anchor="t"/>
          <a:lstStyle>
            <a:lvl1pPr algn="l">
              <a:defRPr sz="4410" b="1" cap="all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1137521" y="3204116"/>
            <a:ext cx="12240182" cy="1653678"/>
          </a:xfrm>
        </p:spPr>
        <p:txBody>
          <a:bodyPr anchor="b"/>
          <a:lstStyle>
            <a:lvl1pPr marL="0" indent="0">
              <a:buNone/>
              <a:defRPr sz="2205">
                <a:solidFill>
                  <a:schemeClr val="tx1">
                    <a:tint val="75000"/>
                  </a:schemeClr>
                </a:solidFill>
              </a:defRPr>
            </a:lvl1pPr>
            <a:lvl2pPr marL="50393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86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79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72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65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58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520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45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160134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720014" y="1763931"/>
            <a:ext cx="6360094" cy="4989035"/>
          </a:xfrm>
        </p:spPr>
        <p:txBody>
          <a:bodyPr/>
          <a:lstStyle>
            <a:lvl1pPr>
              <a:defRPr sz="3087"/>
            </a:lvl1pPr>
            <a:lvl2pPr>
              <a:defRPr sz="2646"/>
            </a:lvl2pPr>
            <a:lvl3pPr>
              <a:defRPr sz="2205"/>
            </a:lvl3pPr>
            <a:lvl4pPr>
              <a:defRPr sz="1984"/>
            </a:lvl4pPr>
            <a:lvl5pPr>
              <a:defRPr sz="1984"/>
            </a:lvl5pPr>
            <a:lvl6pPr>
              <a:defRPr sz="1984"/>
            </a:lvl6pPr>
            <a:lvl7pPr>
              <a:defRPr sz="1984"/>
            </a:lvl7pPr>
            <a:lvl8pPr>
              <a:defRPr sz="1984"/>
            </a:lvl8pPr>
            <a:lvl9pPr>
              <a:defRPr sz="1984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7320109" y="1763931"/>
            <a:ext cx="6360094" cy="4989035"/>
          </a:xfrm>
        </p:spPr>
        <p:txBody>
          <a:bodyPr/>
          <a:lstStyle>
            <a:lvl1pPr>
              <a:defRPr sz="3087"/>
            </a:lvl1pPr>
            <a:lvl2pPr>
              <a:defRPr sz="2646"/>
            </a:lvl2pPr>
            <a:lvl3pPr>
              <a:defRPr sz="2205"/>
            </a:lvl3pPr>
            <a:lvl4pPr>
              <a:defRPr sz="1984"/>
            </a:lvl4pPr>
            <a:lvl5pPr>
              <a:defRPr sz="1984"/>
            </a:lvl5pPr>
            <a:lvl6pPr>
              <a:defRPr sz="1984"/>
            </a:lvl6pPr>
            <a:lvl7pPr>
              <a:defRPr sz="1984"/>
            </a:lvl7pPr>
            <a:lvl8pPr>
              <a:defRPr sz="1984"/>
            </a:lvl8pPr>
            <a:lvl9pPr>
              <a:defRPr sz="1984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724093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720015" y="1692178"/>
            <a:ext cx="6362594" cy="705219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32" indent="0">
              <a:buNone/>
              <a:defRPr sz="2205" b="1"/>
            </a:lvl2pPr>
            <a:lvl3pPr marL="1007863" indent="0">
              <a:buNone/>
              <a:defRPr sz="1984" b="1"/>
            </a:lvl3pPr>
            <a:lvl4pPr marL="1511794" indent="0">
              <a:buNone/>
              <a:defRPr sz="1764" b="1"/>
            </a:lvl4pPr>
            <a:lvl5pPr marL="2015724" indent="0">
              <a:buNone/>
              <a:defRPr sz="1764" b="1"/>
            </a:lvl5pPr>
            <a:lvl6pPr marL="2519656" indent="0">
              <a:buNone/>
              <a:defRPr sz="1764" b="1"/>
            </a:lvl6pPr>
            <a:lvl7pPr marL="3023588" indent="0">
              <a:buNone/>
              <a:defRPr sz="1764" b="1"/>
            </a:lvl7pPr>
            <a:lvl8pPr marL="3527520" indent="0">
              <a:buNone/>
              <a:defRPr sz="1764" b="1"/>
            </a:lvl8pPr>
            <a:lvl9pPr marL="4031451" indent="0">
              <a:buNone/>
              <a:defRPr sz="1764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720015" y="2397399"/>
            <a:ext cx="6362594" cy="4355563"/>
          </a:xfrm>
        </p:spPr>
        <p:txBody>
          <a:bodyPr/>
          <a:lstStyle>
            <a:lvl1pPr>
              <a:defRPr sz="2646"/>
            </a:lvl1pPr>
            <a:lvl2pPr>
              <a:defRPr sz="2205"/>
            </a:lvl2pPr>
            <a:lvl3pPr>
              <a:defRPr sz="1984"/>
            </a:lvl3pPr>
            <a:lvl4pPr>
              <a:defRPr sz="1764"/>
            </a:lvl4pPr>
            <a:lvl5pPr>
              <a:defRPr sz="1764"/>
            </a:lvl5pPr>
            <a:lvl6pPr>
              <a:defRPr sz="1764"/>
            </a:lvl6pPr>
            <a:lvl7pPr>
              <a:defRPr sz="1764"/>
            </a:lvl7pPr>
            <a:lvl8pPr>
              <a:defRPr sz="1764"/>
            </a:lvl8pPr>
            <a:lvl9pPr>
              <a:defRPr sz="1764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7315112" y="1692178"/>
            <a:ext cx="6365097" cy="705219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32" indent="0">
              <a:buNone/>
              <a:defRPr sz="2205" b="1"/>
            </a:lvl2pPr>
            <a:lvl3pPr marL="1007863" indent="0">
              <a:buNone/>
              <a:defRPr sz="1984" b="1"/>
            </a:lvl3pPr>
            <a:lvl4pPr marL="1511794" indent="0">
              <a:buNone/>
              <a:defRPr sz="1764" b="1"/>
            </a:lvl4pPr>
            <a:lvl5pPr marL="2015724" indent="0">
              <a:buNone/>
              <a:defRPr sz="1764" b="1"/>
            </a:lvl5pPr>
            <a:lvl6pPr marL="2519656" indent="0">
              <a:buNone/>
              <a:defRPr sz="1764" b="1"/>
            </a:lvl6pPr>
            <a:lvl7pPr marL="3023588" indent="0">
              <a:buNone/>
              <a:defRPr sz="1764" b="1"/>
            </a:lvl7pPr>
            <a:lvl8pPr marL="3527520" indent="0">
              <a:buNone/>
              <a:defRPr sz="1764" b="1"/>
            </a:lvl8pPr>
            <a:lvl9pPr marL="4031451" indent="0">
              <a:buNone/>
              <a:defRPr sz="1764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7315112" y="2397399"/>
            <a:ext cx="6365097" cy="4355563"/>
          </a:xfrm>
        </p:spPr>
        <p:txBody>
          <a:bodyPr/>
          <a:lstStyle>
            <a:lvl1pPr>
              <a:defRPr sz="2646"/>
            </a:lvl1pPr>
            <a:lvl2pPr>
              <a:defRPr sz="2205"/>
            </a:lvl2pPr>
            <a:lvl3pPr>
              <a:defRPr sz="1984"/>
            </a:lvl3pPr>
            <a:lvl4pPr>
              <a:defRPr sz="1764"/>
            </a:lvl4pPr>
            <a:lvl5pPr>
              <a:defRPr sz="1764"/>
            </a:lvl5pPr>
            <a:lvl6pPr>
              <a:defRPr sz="1764"/>
            </a:lvl6pPr>
            <a:lvl7pPr>
              <a:defRPr sz="1764"/>
            </a:lvl7pPr>
            <a:lvl8pPr>
              <a:defRPr sz="1764"/>
            </a:lvl8pPr>
            <a:lvl9pPr>
              <a:defRPr sz="1764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354330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603714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7A6BA333-BDC2-A4E6-62A5-9B8877F690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5309995E-1049-4A74-C8B6-59A8C84B36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43F90042-C944-9167-8BA2-AD7C0FAA3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10" name="タイトル 9">
            <a:extLst>
              <a:ext uri="{FF2B5EF4-FFF2-40B4-BE49-F238E27FC236}">
                <a16:creationId xmlns:a16="http://schemas.microsoft.com/office/drawing/2014/main" id="{835A3E48-D479-FCDC-C4F9-8BC82AB35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0350251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82" userDrawn="1">
          <p15:clr>
            <a:srgbClr val="FBAE40"/>
          </p15:clr>
        </p15:guide>
        <p15:guide id="2" pos="4536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0017" y="300987"/>
            <a:ext cx="4737570" cy="1280945"/>
          </a:xfrm>
        </p:spPr>
        <p:txBody>
          <a:bodyPr anchor="b"/>
          <a:lstStyle>
            <a:lvl1pPr algn="l">
              <a:defRPr sz="2205" b="1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630086" y="300997"/>
            <a:ext cx="8050120" cy="6451972"/>
          </a:xfrm>
        </p:spPr>
        <p:txBody>
          <a:bodyPr/>
          <a:lstStyle>
            <a:lvl1pPr>
              <a:defRPr sz="3528"/>
            </a:lvl1pPr>
            <a:lvl2pPr>
              <a:defRPr sz="3087"/>
            </a:lvl2pPr>
            <a:lvl3pPr>
              <a:defRPr sz="2646"/>
            </a:lvl3pPr>
            <a:lvl4pPr>
              <a:defRPr sz="2205"/>
            </a:lvl4pPr>
            <a:lvl5pPr>
              <a:defRPr sz="2205"/>
            </a:lvl5pPr>
            <a:lvl6pPr>
              <a:defRPr sz="2205"/>
            </a:lvl6pPr>
            <a:lvl7pPr>
              <a:defRPr sz="2205"/>
            </a:lvl7pPr>
            <a:lvl8pPr>
              <a:defRPr sz="2205"/>
            </a:lvl8pPr>
            <a:lvl9pPr>
              <a:defRPr sz="2205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720017" y="1581939"/>
            <a:ext cx="4737570" cy="5171027"/>
          </a:xfrm>
        </p:spPr>
        <p:txBody>
          <a:bodyPr/>
          <a:lstStyle>
            <a:lvl1pPr marL="0" indent="0">
              <a:buNone/>
              <a:defRPr sz="1543"/>
            </a:lvl1pPr>
            <a:lvl2pPr marL="503932" indent="0">
              <a:buNone/>
              <a:defRPr sz="1323"/>
            </a:lvl2pPr>
            <a:lvl3pPr marL="1007863" indent="0">
              <a:buNone/>
              <a:defRPr sz="1102"/>
            </a:lvl3pPr>
            <a:lvl4pPr marL="1511794" indent="0">
              <a:buNone/>
              <a:defRPr sz="992"/>
            </a:lvl4pPr>
            <a:lvl5pPr marL="2015724" indent="0">
              <a:buNone/>
              <a:defRPr sz="992"/>
            </a:lvl5pPr>
            <a:lvl6pPr marL="2519656" indent="0">
              <a:buNone/>
              <a:defRPr sz="992"/>
            </a:lvl6pPr>
            <a:lvl7pPr marL="3023588" indent="0">
              <a:buNone/>
              <a:defRPr sz="992"/>
            </a:lvl7pPr>
            <a:lvl8pPr marL="3527520" indent="0">
              <a:buNone/>
              <a:defRPr sz="992"/>
            </a:lvl8pPr>
            <a:lvl9pPr marL="4031451" indent="0">
              <a:buNone/>
              <a:defRPr sz="992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49487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822542" y="5291773"/>
            <a:ext cx="8640128" cy="624725"/>
          </a:xfrm>
        </p:spPr>
        <p:txBody>
          <a:bodyPr anchor="b"/>
          <a:lstStyle>
            <a:lvl1pPr algn="l">
              <a:defRPr sz="2205" b="1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2822542" y="675473"/>
            <a:ext cx="8640128" cy="4535805"/>
          </a:xfrm>
        </p:spPr>
        <p:txBody>
          <a:bodyPr/>
          <a:lstStyle>
            <a:lvl1pPr marL="0" indent="0">
              <a:buNone/>
              <a:defRPr sz="3528"/>
            </a:lvl1pPr>
            <a:lvl2pPr marL="503932" indent="0">
              <a:buNone/>
              <a:defRPr sz="3087"/>
            </a:lvl2pPr>
            <a:lvl3pPr marL="1007863" indent="0">
              <a:buNone/>
              <a:defRPr sz="2646"/>
            </a:lvl3pPr>
            <a:lvl4pPr marL="1511794" indent="0">
              <a:buNone/>
              <a:defRPr sz="2205"/>
            </a:lvl4pPr>
            <a:lvl5pPr marL="2015724" indent="0">
              <a:buNone/>
              <a:defRPr sz="2205"/>
            </a:lvl5pPr>
            <a:lvl6pPr marL="2519656" indent="0">
              <a:buNone/>
              <a:defRPr sz="2205"/>
            </a:lvl6pPr>
            <a:lvl7pPr marL="3023588" indent="0">
              <a:buNone/>
              <a:defRPr sz="2205"/>
            </a:lvl7pPr>
            <a:lvl8pPr marL="3527520" indent="0">
              <a:buNone/>
              <a:defRPr sz="2205"/>
            </a:lvl8pPr>
            <a:lvl9pPr marL="4031451" indent="0">
              <a:buNone/>
              <a:defRPr sz="2205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2822542" y="5916498"/>
            <a:ext cx="8640128" cy="887214"/>
          </a:xfrm>
        </p:spPr>
        <p:txBody>
          <a:bodyPr/>
          <a:lstStyle>
            <a:lvl1pPr marL="0" indent="0">
              <a:buNone/>
              <a:defRPr sz="1543"/>
            </a:lvl1pPr>
            <a:lvl2pPr marL="503932" indent="0">
              <a:buNone/>
              <a:defRPr sz="1323"/>
            </a:lvl2pPr>
            <a:lvl3pPr marL="1007863" indent="0">
              <a:buNone/>
              <a:defRPr sz="1102"/>
            </a:lvl3pPr>
            <a:lvl4pPr marL="1511794" indent="0">
              <a:buNone/>
              <a:defRPr sz="992"/>
            </a:lvl4pPr>
            <a:lvl5pPr marL="2015724" indent="0">
              <a:buNone/>
              <a:defRPr sz="992"/>
            </a:lvl5pPr>
            <a:lvl6pPr marL="2519656" indent="0">
              <a:buNone/>
              <a:defRPr sz="992"/>
            </a:lvl6pPr>
            <a:lvl7pPr marL="3023588" indent="0">
              <a:buNone/>
              <a:defRPr sz="992"/>
            </a:lvl7pPr>
            <a:lvl8pPr marL="3527520" indent="0">
              <a:buNone/>
              <a:defRPr sz="992"/>
            </a:lvl8pPr>
            <a:lvl9pPr marL="4031451" indent="0">
              <a:buNone/>
              <a:defRPr sz="992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4120367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796168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タイトルとコンテンツ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" name="グループ化 115">
            <a:extLst>
              <a:ext uri="{FF2B5EF4-FFF2-40B4-BE49-F238E27FC236}">
                <a16:creationId xmlns:a16="http://schemas.microsoft.com/office/drawing/2014/main" id="{E9C02573-B3A5-CCDE-0211-16596241ABC6}"/>
              </a:ext>
            </a:extLst>
          </p:cNvPr>
          <p:cNvGrpSpPr/>
          <p:nvPr userDrawn="1"/>
        </p:nvGrpSpPr>
        <p:grpSpPr>
          <a:xfrm>
            <a:off x="623176" y="310509"/>
            <a:ext cx="13153860" cy="6938657"/>
            <a:chOff x="620051" y="309258"/>
            <a:chExt cx="13153860" cy="6938657"/>
          </a:xfrm>
        </p:grpSpPr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FE696814-01F9-BE92-1161-CA4562F01DED}"/>
                </a:ext>
              </a:extLst>
            </p:cNvPr>
            <p:cNvSpPr/>
            <p:nvPr/>
          </p:nvSpPr>
          <p:spPr>
            <a:xfrm>
              <a:off x="620051" y="7179191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FAFF8B2D-4698-FD04-2139-2D2DBE7090D1}"/>
                </a:ext>
              </a:extLst>
            </p:cNvPr>
            <p:cNvSpPr/>
            <p:nvPr/>
          </p:nvSpPr>
          <p:spPr>
            <a:xfrm>
              <a:off x="2489267" y="7179191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203DF3E2-C64D-5D6B-24BB-0C1CB2C3E6E6}"/>
                </a:ext>
              </a:extLst>
            </p:cNvPr>
            <p:cNvSpPr/>
            <p:nvPr/>
          </p:nvSpPr>
          <p:spPr>
            <a:xfrm>
              <a:off x="4358484" y="7179191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40EBC960-246F-2DBC-9ED5-6439466BE6DB}"/>
                </a:ext>
              </a:extLst>
            </p:cNvPr>
            <p:cNvSpPr/>
            <p:nvPr/>
          </p:nvSpPr>
          <p:spPr>
            <a:xfrm>
              <a:off x="6228013" y="7179191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D1190E85-52AE-FF47-9AA6-00288A58412A}"/>
                </a:ext>
              </a:extLst>
            </p:cNvPr>
            <p:cNvSpPr/>
            <p:nvPr/>
          </p:nvSpPr>
          <p:spPr>
            <a:xfrm>
              <a:off x="8097229" y="7179191"/>
              <a:ext cx="68721" cy="68724"/>
            </a:xfrm>
            <a:custGeom>
              <a:avLst/>
              <a:gdLst>
                <a:gd name="connsiteX0" fmla="*/ 68722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2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2" y="34362"/>
                  </a:moveTo>
                  <a:cubicBezTo>
                    <a:pt x="68722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8" y="0"/>
                    <a:pt x="68722" y="15384"/>
                    <a:pt x="68722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2" name="フリーフォーム 121">
              <a:extLst>
                <a:ext uri="{FF2B5EF4-FFF2-40B4-BE49-F238E27FC236}">
                  <a16:creationId xmlns:a16="http://schemas.microsoft.com/office/drawing/2014/main" id="{5B125779-D8E2-070E-D841-EBC959668B95}"/>
                </a:ext>
              </a:extLst>
            </p:cNvPr>
            <p:cNvSpPr/>
            <p:nvPr/>
          </p:nvSpPr>
          <p:spPr>
            <a:xfrm>
              <a:off x="9966758" y="7179191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3" name="フリーフォーム 122">
              <a:extLst>
                <a:ext uri="{FF2B5EF4-FFF2-40B4-BE49-F238E27FC236}">
                  <a16:creationId xmlns:a16="http://schemas.microsoft.com/office/drawing/2014/main" id="{2D842B1E-4C9B-682C-3DDC-B2F2164C1186}"/>
                </a:ext>
              </a:extLst>
            </p:cNvPr>
            <p:cNvSpPr/>
            <p:nvPr/>
          </p:nvSpPr>
          <p:spPr>
            <a:xfrm>
              <a:off x="11835974" y="7179191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4" name="フリーフォーム 123">
              <a:extLst>
                <a:ext uri="{FF2B5EF4-FFF2-40B4-BE49-F238E27FC236}">
                  <a16:creationId xmlns:a16="http://schemas.microsoft.com/office/drawing/2014/main" id="{F59F22F7-F239-C8B6-229F-29D8B33BD076}"/>
                </a:ext>
              </a:extLst>
            </p:cNvPr>
            <p:cNvSpPr/>
            <p:nvPr/>
          </p:nvSpPr>
          <p:spPr>
            <a:xfrm>
              <a:off x="13705190" y="7179191"/>
              <a:ext cx="68721" cy="68724"/>
            </a:xfrm>
            <a:custGeom>
              <a:avLst/>
              <a:gdLst>
                <a:gd name="connsiteX0" fmla="*/ 68722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2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2" y="34362"/>
                  </a:moveTo>
                  <a:cubicBezTo>
                    <a:pt x="68722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8" y="0"/>
                    <a:pt x="68722" y="15384"/>
                    <a:pt x="68722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5" name="フリーフォーム 124">
              <a:extLst>
                <a:ext uri="{FF2B5EF4-FFF2-40B4-BE49-F238E27FC236}">
                  <a16:creationId xmlns:a16="http://schemas.microsoft.com/office/drawing/2014/main" id="{68D5AF65-92F2-3565-D543-7C06879ED4EE}"/>
                </a:ext>
              </a:extLst>
            </p:cNvPr>
            <p:cNvSpPr/>
            <p:nvPr/>
          </p:nvSpPr>
          <p:spPr>
            <a:xfrm>
              <a:off x="1554659" y="6688437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5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8" y="68725"/>
                    <a:pt x="34361" y="68725"/>
                  </a:cubicBezTo>
                  <a:cubicBezTo>
                    <a:pt x="15384" y="68725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1" y="0"/>
                  </a:cubicBezTo>
                  <a:cubicBezTo>
                    <a:pt x="53338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6" name="フリーフォーム 125">
              <a:extLst>
                <a:ext uri="{FF2B5EF4-FFF2-40B4-BE49-F238E27FC236}">
                  <a16:creationId xmlns:a16="http://schemas.microsoft.com/office/drawing/2014/main" id="{81E3B291-7EC6-623B-C49A-0E05431313D5}"/>
                </a:ext>
              </a:extLst>
            </p:cNvPr>
            <p:cNvSpPr/>
            <p:nvPr/>
          </p:nvSpPr>
          <p:spPr>
            <a:xfrm>
              <a:off x="3423876" y="6688437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5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5"/>
                    <a:pt x="34361" y="68725"/>
                  </a:cubicBezTo>
                  <a:cubicBezTo>
                    <a:pt x="15384" y="68725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1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7" name="フリーフォーム 126">
              <a:extLst>
                <a:ext uri="{FF2B5EF4-FFF2-40B4-BE49-F238E27FC236}">
                  <a16:creationId xmlns:a16="http://schemas.microsoft.com/office/drawing/2014/main" id="{2D992137-6344-4758-296E-16E80FF7988D}"/>
                </a:ext>
              </a:extLst>
            </p:cNvPr>
            <p:cNvSpPr/>
            <p:nvPr/>
          </p:nvSpPr>
          <p:spPr>
            <a:xfrm>
              <a:off x="5293404" y="6688437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5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5"/>
                    <a:pt x="34361" y="68725"/>
                  </a:cubicBezTo>
                  <a:cubicBezTo>
                    <a:pt x="15384" y="68725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1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8" name="フリーフォーム 127">
              <a:extLst>
                <a:ext uri="{FF2B5EF4-FFF2-40B4-BE49-F238E27FC236}">
                  <a16:creationId xmlns:a16="http://schemas.microsoft.com/office/drawing/2014/main" id="{A15E474B-49BA-7AAC-1579-ECF680464BDC}"/>
                </a:ext>
              </a:extLst>
            </p:cNvPr>
            <p:cNvSpPr/>
            <p:nvPr/>
          </p:nvSpPr>
          <p:spPr>
            <a:xfrm>
              <a:off x="7162621" y="6688437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5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5"/>
                    <a:pt x="34360" y="68725"/>
                  </a:cubicBezTo>
                  <a:cubicBezTo>
                    <a:pt x="15384" y="68725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0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9" name="フリーフォーム 128">
              <a:extLst>
                <a:ext uri="{FF2B5EF4-FFF2-40B4-BE49-F238E27FC236}">
                  <a16:creationId xmlns:a16="http://schemas.microsoft.com/office/drawing/2014/main" id="{62FA8F60-D1A5-7488-0929-AC73E9603933}"/>
                </a:ext>
              </a:extLst>
            </p:cNvPr>
            <p:cNvSpPr/>
            <p:nvPr/>
          </p:nvSpPr>
          <p:spPr>
            <a:xfrm>
              <a:off x="9031837" y="6688437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5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5"/>
                    <a:pt x="34360" y="68725"/>
                  </a:cubicBezTo>
                  <a:cubicBezTo>
                    <a:pt x="15383" y="68725"/>
                    <a:pt x="0" y="53340"/>
                    <a:pt x="0" y="34362"/>
                  </a:cubicBezTo>
                  <a:cubicBezTo>
                    <a:pt x="0" y="15385"/>
                    <a:pt x="15383" y="0"/>
                    <a:pt x="34360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0" name="フリーフォーム 129">
              <a:extLst>
                <a:ext uri="{FF2B5EF4-FFF2-40B4-BE49-F238E27FC236}">
                  <a16:creationId xmlns:a16="http://schemas.microsoft.com/office/drawing/2014/main" id="{2E9B188A-598F-058B-6F18-A5427D87F980}"/>
                </a:ext>
              </a:extLst>
            </p:cNvPr>
            <p:cNvSpPr/>
            <p:nvPr/>
          </p:nvSpPr>
          <p:spPr>
            <a:xfrm>
              <a:off x="10901366" y="6688437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5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5"/>
                    <a:pt x="34360" y="68725"/>
                  </a:cubicBezTo>
                  <a:cubicBezTo>
                    <a:pt x="15384" y="68725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0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1" name="フリーフォーム 130">
              <a:extLst>
                <a:ext uri="{FF2B5EF4-FFF2-40B4-BE49-F238E27FC236}">
                  <a16:creationId xmlns:a16="http://schemas.microsoft.com/office/drawing/2014/main" id="{63E986AA-1E25-28C5-6466-812DD0C7D2D3}"/>
                </a:ext>
              </a:extLst>
            </p:cNvPr>
            <p:cNvSpPr/>
            <p:nvPr/>
          </p:nvSpPr>
          <p:spPr>
            <a:xfrm>
              <a:off x="12770582" y="6688437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5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5"/>
                    <a:pt x="34360" y="68725"/>
                  </a:cubicBezTo>
                  <a:cubicBezTo>
                    <a:pt x="15384" y="68725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0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2" name="フリーフォーム 131">
              <a:extLst>
                <a:ext uri="{FF2B5EF4-FFF2-40B4-BE49-F238E27FC236}">
                  <a16:creationId xmlns:a16="http://schemas.microsoft.com/office/drawing/2014/main" id="{7F79E30F-23B4-6EFA-3071-26DDBDB9DA32}"/>
                </a:ext>
              </a:extLst>
            </p:cNvPr>
            <p:cNvSpPr/>
            <p:nvPr/>
          </p:nvSpPr>
          <p:spPr>
            <a:xfrm>
              <a:off x="620051" y="6197995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3" name="フリーフォーム 132">
              <a:extLst>
                <a:ext uri="{FF2B5EF4-FFF2-40B4-BE49-F238E27FC236}">
                  <a16:creationId xmlns:a16="http://schemas.microsoft.com/office/drawing/2014/main" id="{D502F3D7-DEC0-867C-CD3E-EC4B8583E739}"/>
                </a:ext>
              </a:extLst>
            </p:cNvPr>
            <p:cNvSpPr/>
            <p:nvPr/>
          </p:nvSpPr>
          <p:spPr>
            <a:xfrm>
              <a:off x="2489267" y="6197995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4" name="フリーフォーム 133">
              <a:extLst>
                <a:ext uri="{FF2B5EF4-FFF2-40B4-BE49-F238E27FC236}">
                  <a16:creationId xmlns:a16="http://schemas.microsoft.com/office/drawing/2014/main" id="{F89CC8A2-2C48-6882-BBE1-A368D81B9EDC}"/>
                </a:ext>
              </a:extLst>
            </p:cNvPr>
            <p:cNvSpPr/>
            <p:nvPr/>
          </p:nvSpPr>
          <p:spPr>
            <a:xfrm>
              <a:off x="4358484" y="6197995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5" name="フリーフォーム 134">
              <a:extLst>
                <a:ext uri="{FF2B5EF4-FFF2-40B4-BE49-F238E27FC236}">
                  <a16:creationId xmlns:a16="http://schemas.microsoft.com/office/drawing/2014/main" id="{E3E92921-9E8A-4FDC-C6CF-409B96A9CB49}"/>
                </a:ext>
              </a:extLst>
            </p:cNvPr>
            <p:cNvSpPr/>
            <p:nvPr/>
          </p:nvSpPr>
          <p:spPr>
            <a:xfrm>
              <a:off x="6228013" y="6197995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6" name="フリーフォーム 135">
              <a:extLst>
                <a:ext uri="{FF2B5EF4-FFF2-40B4-BE49-F238E27FC236}">
                  <a16:creationId xmlns:a16="http://schemas.microsoft.com/office/drawing/2014/main" id="{F513905C-DE15-915C-EF77-AB37E9DDC5A5}"/>
                </a:ext>
              </a:extLst>
            </p:cNvPr>
            <p:cNvSpPr/>
            <p:nvPr/>
          </p:nvSpPr>
          <p:spPr>
            <a:xfrm>
              <a:off x="8097229" y="6197995"/>
              <a:ext cx="68721" cy="68724"/>
            </a:xfrm>
            <a:custGeom>
              <a:avLst/>
              <a:gdLst>
                <a:gd name="connsiteX0" fmla="*/ 68722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2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2" y="34362"/>
                  </a:moveTo>
                  <a:cubicBezTo>
                    <a:pt x="68722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8" y="0"/>
                    <a:pt x="68722" y="15384"/>
                    <a:pt x="68722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7" name="フリーフォーム 136">
              <a:extLst>
                <a:ext uri="{FF2B5EF4-FFF2-40B4-BE49-F238E27FC236}">
                  <a16:creationId xmlns:a16="http://schemas.microsoft.com/office/drawing/2014/main" id="{A1744AFD-3C55-052F-85A6-2D6A295394CD}"/>
                </a:ext>
              </a:extLst>
            </p:cNvPr>
            <p:cNvSpPr/>
            <p:nvPr/>
          </p:nvSpPr>
          <p:spPr>
            <a:xfrm>
              <a:off x="9966758" y="6197995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8" name="フリーフォーム 137">
              <a:extLst>
                <a:ext uri="{FF2B5EF4-FFF2-40B4-BE49-F238E27FC236}">
                  <a16:creationId xmlns:a16="http://schemas.microsoft.com/office/drawing/2014/main" id="{34AD2A38-985A-E1EB-4472-4DF403019F3D}"/>
                </a:ext>
              </a:extLst>
            </p:cNvPr>
            <p:cNvSpPr/>
            <p:nvPr/>
          </p:nvSpPr>
          <p:spPr>
            <a:xfrm>
              <a:off x="11835974" y="6197995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9" name="フリーフォーム 138">
              <a:extLst>
                <a:ext uri="{FF2B5EF4-FFF2-40B4-BE49-F238E27FC236}">
                  <a16:creationId xmlns:a16="http://schemas.microsoft.com/office/drawing/2014/main" id="{6D590ACD-793B-F32B-5733-7DF04677D700}"/>
                </a:ext>
              </a:extLst>
            </p:cNvPr>
            <p:cNvSpPr/>
            <p:nvPr/>
          </p:nvSpPr>
          <p:spPr>
            <a:xfrm>
              <a:off x="13705190" y="6197995"/>
              <a:ext cx="68721" cy="68724"/>
            </a:xfrm>
            <a:custGeom>
              <a:avLst/>
              <a:gdLst>
                <a:gd name="connsiteX0" fmla="*/ 68722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2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2" y="34362"/>
                  </a:moveTo>
                  <a:cubicBezTo>
                    <a:pt x="68722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8" y="0"/>
                    <a:pt x="68722" y="15384"/>
                    <a:pt x="68722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0" name="フリーフォーム 139">
              <a:extLst>
                <a:ext uri="{FF2B5EF4-FFF2-40B4-BE49-F238E27FC236}">
                  <a16:creationId xmlns:a16="http://schemas.microsoft.com/office/drawing/2014/main" id="{01441523-B536-0CDD-9D59-C4E91D2B5E8F}"/>
                </a:ext>
              </a:extLst>
            </p:cNvPr>
            <p:cNvSpPr/>
            <p:nvPr/>
          </p:nvSpPr>
          <p:spPr>
            <a:xfrm>
              <a:off x="1554659" y="5707241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5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8" y="68725"/>
                    <a:pt x="34361" y="68725"/>
                  </a:cubicBezTo>
                  <a:cubicBezTo>
                    <a:pt x="15384" y="68725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1" y="0"/>
                  </a:cubicBezTo>
                  <a:cubicBezTo>
                    <a:pt x="53338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1" name="フリーフォーム 140">
              <a:extLst>
                <a:ext uri="{FF2B5EF4-FFF2-40B4-BE49-F238E27FC236}">
                  <a16:creationId xmlns:a16="http://schemas.microsoft.com/office/drawing/2014/main" id="{FB723A33-F711-1CD8-2A13-7C10D436A65B}"/>
                </a:ext>
              </a:extLst>
            </p:cNvPr>
            <p:cNvSpPr/>
            <p:nvPr/>
          </p:nvSpPr>
          <p:spPr>
            <a:xfrm>
              <a:off x="3423876" y="5707241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5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5"/>
                    <a:pt x="34361" y="68725"/>
                  </a:cubicBezTo>
                  <a:cubicBezTo>
                    <a:pt x="15384" y="68725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1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2" name="フリーフォーム 141">
              <a:extLst>
                <a:ext uri="{FF2B5EF4-FFF2-40B4-BE49-F238E27FC236}">
                  <a16:creationId xmlns:a16="http://schemas.microsoft.com/office/drawing/2014/main" id="{B8E7BBB8-4E4D-04E5-2E3B-9903F1BE3829}"/>
                </a:ext>
              </a:extLst>
            </p:cNvPr>
            <p:cNvSpPr/>
            <p:nvPr/>
          </p:nvSpPr>
          <p:spPr>
            <a:xfrm>
              <a:off x="5293404" y="5707241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5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5"/>
                    <a:pt x="34361" y="68725"/>
                  </a:cubicBezTo>
                  <a:cubicBezTo>
                    <a:pt x="15384" y="68725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1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3" name="フリーフォーム 142">
              <a:extLst>
                <a:ext uri="{FF2B5EF4-FFF2-40B4-BE49-F238E27FC236}">
                  <a16:creationId xmlns:a16="http://schemas.microsoft.com/office/drawing/2014/main" id="{53B3513B-9232-C8DC-D381-F0FE4F2BFFFD}"/>
                </a:ext>
              </a:extLst>
            </p:cNvPr>
            <p:cNvSpPr/>
            <p:nvPr/>
          </p:nvSpPr>
          <p:spPr>
            <a:xfrm>
              <a:off x="7162621" y="5707241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5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5"/>
                    <a:pt x="34360" y="68725"/>
                  </a:cubicBezTo>
                  <a:cubicBezTo>
                    <a:pt x="15384" y="68725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0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4" name="フリーフォーム 143">
              <a:extLst>
                <a:ext uri="{FF2B5EF4-FFF2-40B4-BE49-F238E27FC236}">
                  <a16:creationId xmlns:a16="http://schemas.microsoft.com/office/drawing/2014/main" id="{48584B39-0F2D-DA7D-380F-9998BD5347D4}"/>
                </a:ext>
              </a:extLst>
            </p:cNvPr>
            <p:cNvSpPr/>
            <p:nvPr/>
          </p:nvSpPr>
          <p:spPr>
            <a:xfrm>
              <a:off x="9031837" y="5707241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5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5"/>
                    <a:pt x="34360" y="68725"/>
                  </a:cubicBezTo>
                  <a:cubicBezTo>
                    <a:pt x="15383" y="68725"/>
                    <a:pt x="0" y="53340"/>
                    <a:pt x="0" y="34362"/>
                  </a:cubicBezTo>
                  <a:cubicBezTo>
                    <a:pt x="0" y="15385"/>
                    <a:pt x="15383" y="0"/>
                    <a:pt x="34360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5" name="フリーフォーム 144">
              <a:extLst>
                <a:ext uri="{FF2B5EF4-FFF2-40B4-BE49-F238E27FC236}">
                  <a16:creationId xmlns:a16="http://schemas.microsoft.com/office/drawing/2014/main" id="{CF2FF4A1-33E0-DAF4-A24B-BC63FAF37DBE}"/>
                </a:ext>
              </a:extLst>
            </p:cNvPr>
            <p:cNvSpPr/>
            <p:nvPr/>
          </p:nvSpPr>
          <p:spPr>
            <a:xfrm>
              <a:off x="10901366" y="5707241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5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5"/>
                    <a:pt x="34360" y="68725"/>
                  </a:cubicBezTo>
                  <a:cubicBezTo>
                    <a:pt x="15384" y="68725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0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6" name="フリーフォーム 145">
              <a:extLst>
                <a:ext uri="{FF2B5EF4-FFF2-40B4-BE49-F238E27FC236}">
                  <a16:creationId xmlns:a16="http://schemas.microsoft.com/office/drawing/2014/main" id="{68CEA39C-B81B-8CCD-06D1-768B94E96B59}"/>
                </a:ext>
              </a:extLst>
            </p:cNvPr>
            <p:cNvSpPr/>
            <p:nvPr/>
          </p:nvSpPr>
          <p:spPr>
            <a:xfrm>
              <a:off x="12770582" y="5707241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5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5"/>
                    <a:pt x="34360" y="68725"/>
                  </a:cubicBezTo>
                  <a:cubicBezTo>
                    <a:pt x="15384" y="68725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0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7" name="フリーフォーム 146">
              <a:extLst>
                <a:ext uri="{FF2B5EF4-FFF2-40B4-BE49-F238E27FC236}">
                  <a16:creationId xmlns:a16="http://schemas.microsoft.com/office/drawing/2014/main" id="{0614423F-32C8-63F4-61D1-0B16AFB4794F}"/>
                </a:ext>
              </a:extLst>
            </p:cNvPr>
            <p:cNvSpPr/>
            <p:nvPr/>
          </p:nvSpPr>
          <p:spPr>
            <a:xfrm>
              <a:off x="620051" y="5216487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8" name="フリーフォーム 147">
              <a:extLst>
                <a:ext uri="{FF2B5EF4-FFF2-40B4-BE49-F238E27FC236}">
                  <a16:creationId xmlns:a16="http://schemas.microsoft.com/office/drawing/2014/main" id="{F33BA6F4-37C4-1681-E55C-0B42C15B247A}"/>
                </a:ext>
              </a:extLst>
            </p:cNvPr>
            <p:cNvSpPr/>
            <p:nvPr/>
          </p:nvSpPr>
          <p:spPr>
            <a:xfrm>
              <a:off x="2489267" y="5216487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9" name="フリーフォーム 148">
              <a:extLst>
                <a:ext uri="{FF2B5EF4-FFF2-40B4-BE49-F238E27FC236}">
                  <a16:creationId xmlns:a16="http://schemas.microsoft.com/office/drawing/2014/main" id="{8C2038FF-F2F5-A0A8-F233-DAFB4BE22930}"/>
                </a:ext>
              </a:extLst>
            </p:cNvPr>
            <p:cNvSpPr/>
            <p:nvPr/>
          </p:nvSpPr>
          <p:spPr>
            <a:xfrm>
              <a:off x="4358484" y="5216487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0" name="フリーフォーム 149">
              <a:extLst>
                <a:ext uri="{FF2B5EF4-FFF2-40B4-BE49-F238E27FC236}">
                  <a16:creationId xmlns:a16="http://schemas.microsoft.com/office/drawing/2014/main" id="{902DC97C-1041-8526-836C-B9580BAA211A}"/>
                </a:ext>
              </a:extLst>
            </p:cNvPr>
            <p:cNvSpPr/>
            <p:nvPr/>
          </p:nvSpPr>
          <p:spPr>
            <a:xfrm>
              <a:off x="6228013" y="5216487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1" name="フリーフォーム 150">
              <a:extLst>
                <a:ext uri="{FF2B5EF4-FFF2-40B4-BE49-F238E27FC236}">
                  <a16:creationId xmlns:a16="http://schemas.microsoft.com/office/drawing/2014/main" id="{59CAB5C7-35BA-D7F8-BD4E-D00A9D6F3EFA}"/>
                </a:ext>
              </a:extLst>
            </p:cNvPr>
            <p:cNvSpPr/>
            <p:nvPr/>
          </p:nvSpPr>
          <p:spPr>
            <a:xfrm>
              <a:off x="8097229" y="5216487"/>
              <a:ext cx="68721" cy="68724"/>
            </a:xfrm>
            <a:custGeom>
              <a:avLst/>
              <a:gdLst>
                <a:gd name="connsiteX0" fmla="*/ 68722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2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2" y="34362"/>
                  </a:moveTo>
                  <a:cubicBezTo>
                    <a:pt x="68722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8" y="0"/>
                    <a:pt x="68722" y="15384"/>
                    <a:pt x="68722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2" name="フリーフォーム 151">
              <a:extLst>
                <a:ext uri="{FF2B5EF4-FFF2-40B4-BE49-F238E27FC236}">
                  <a16:creationId xmlns:a16="http://schemas.microsoft.com/office/drawing/2014/main" id="{3423D0E4-DC0E-8E8C-0070-D0124D3DAFC3}"/>
                </a:ext>
              </a:extLst>
            </p:cNvPr>
            <p:cNvSpPr/>
            <p:nvPr/>
          </p:nvSpPr>
          <p:spPr>
            <a:xfrm>
              <a:off x="9966758" y="5216487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3" name="フリーフォーム 152">
              <a:extLst>
                <a:ext uri="{FF2B5EF4-FFF2-40B4-BE49-F238E27FC236}">
                  <a16:creationId xmlns:a16="http://schemas.microsoft.com/office/drawing/2014/main" id="{5E23FC85-928E-0D3B-CF76-6A5B64194264}"/>
                </a:ext>
              </a:extLst>
            </p:cNvPr>
            <p:cNvSpPr/>
            <p:nvPr/>
          </p:nvSpPr>
          <p:spPr>
            <a:xfrm>
              <a:off x="11835974" y="5216487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4" name="フリーフォーム 153">
              <a:extLst>
                <a:ext uri="{FF2B5EF4-FFF2-40B4-BE49-F238E27FC236}">
                  <a16:creationId xmlns:a16="http://schemas.microsoft.com/office/drawing/2014/main" id="{6800AEEE-1A74-E07D-6D40-933679052059}"/>
                </a:ext>
              </a:extLst>
            </p:cNvPr>
            <p:cNvSpPr/>
            <p:nvPr/>
          </p:nvSpPr>
          <p:spPr>
            <a:xfrm>
              <a:off x="13705190" y="5216487"/>
              <a:ext cx="68721" cy="68724"/>
            </a:xfrm>
            <a:custGeom>
              <a:avLst/>
              <a:gdLst>
                <a:gd name="connsiteX0" fmla="*/ 68722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2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2" y="34362"/>
                  </a:moveTo>
                  <a:cubicBezTo>
                    <a:pt x="68722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8" y="0"/>
                    <a:pt x="68722" y="15384"/>
                    <a:pt x="68722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5" name="フリーフォーム 154">
              <a:extLst>
                <a:ext uri="{FF2B5EF4-FFF2-40B4-BE49-F238E27FC236}">
                  <a16:creationId xmlns:a16="http://schemas.microsoft.com/office/drawing/2014/main" id="{21ADE41E-8270-C60D-BC8A-10E155BBD237}"/>
                </a:ext>
              </a:extLst>
            </p:cNvPr>
            <p:cNvSpPr/>
            <p:nvPr/>
          </p:nvSpPr>
          <p:spPr>
            <a:xfrm>
              <a:off x="1554659" y="4725733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5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8" y="68725"/>
                    <a:pt x="34361" y="68725"/>
                  </a:cubicBezTo>
                  <a:cubicBezTo>
                    <a:pt x="15384" y="68725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1" y="0"/>
                  </a:cubicBezTo>
                  <a:cubicBezTo>
                    <a:pt x="53338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6" name="フリーフォーム 155">
              <a:extLst>
                <a:ext uri="{FF2B5EF4-FFF2-40B4-BE49-F238E27FC236}">
                  <a16:creationId xmlns:a16="http://schemas.microsoft.com/office/drawing/2014/main" id="{0FCA7700-B1B1-09EB-4174-441D24484B31}"/>
                </a:ext>
              </a:extLst>
            </p:cNvPr>
            <p:cNvSpPr/>
            <p:nvPr/>
          </p:nvSpPr>
          <p:spPr>
            <a:xfrm>
              <a:off x="3423876" y="4725733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5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5"/>
                    <a:pt x="34361" y="68725"/>
                  </a:cubicBezTo>
                  <a:cubicBezTo>
                    <a:pt x="15384" y="68725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1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7" name="フリーフォーム 156">
              <a:extLst>
                <a:ext uri="{FF2B5EF4-FFF2-40B4-BE49-F238E27FC236}">
                  <a16:creationId xmlns:a16="http://schemas.microsoft.com/office/drawing/2014/main" id="{B1E325E8-C4C1-450E-E843-9F6B6421623A}"/>
                </a:ext>
              </a:extLst>
            </p:cNvPr>
            <p:cNvSpPr/>
            <p:nvPr/>
          </p:nvSpPr>
          <p:spPr>
            <a:xfrm>
              <a:off x="5293404" y="4725733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5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5"/>
                    <a:pt x="34361" y="68725"/>
                  </a:cubicBezTo>
                  <a:cubicBezTo>
                    <a:pt x="15384" y="68725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1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8" name="フリーフォーム 157">
              <a:extLst>
                <a:ext uri="{FF2B5EF4-FFF2-40B4-BE49-F238E27FC236}">
                  <a16:creationId xmlns:a16="http://schemas.microsoft.com/office/drawing/2014/main" id="{4754776E-7130-8C1B-FAFA-C51C66FBEDCD}"/>
                </a:ext>
              </a:extLst>
            </p:cNvPr>
            <p:cNvSpPr/>
            <p:nvPr/>
          </p:nvSpPr>
          <p:spPr>
            <a:xfrm>
              <a:off x="7162621" y="4725733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5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5"/>
                    <a:pt x="34360" y="68725"/>
                  </a:cubicBezTo>
                  <a:cubicBezTo>
                    <a:pt x="15384" y="68725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0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9" name="フリーフォーム 158">
              <a:extLst>
                <a:ext uri="{FF2B5EF4-FFF2-40B4-BE49-F238E27FC236}">
                  <a16:creationId xmlns:a16="http://schemas.microsoft.com/office/drawing/2014/main" id="{376B8BD6-3840-331E-3A8D-197B25D078B8}"/>
                </a:ext>
              </a:extLst>
            </p:cNvPr>
            <p:cNvSpPr/>
            <p:nvPr/>
          </p:nvSpPr>
          <p:spPr>
            <a:xfrm>
              <a:off x="9031837" y="4725733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5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5"/>
                    <a:pt x="34360" y="68725"/>
                  </a:cubicBezTo>
                  <a:cubicBezTo>
                    <a:pt x="15383" y="68725"/>
                    <a:pt x="0" y="53340"/>
                    <a:pt x="0" y="34362"/>
                  </a:cubicBezTo>
                  <a:cubicBezTo>
                    <a:pt x="0" y="15385"/>
                    <a:pt x="15383" y="0"/>
                    <a:pt x="34360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0" name="フリーフォーム 159">
              <a:extLst>
                <a:ext uri="{FF2B5EF4-FFF2-40B4-BE49-F238E27FC236}">
                  <a16:creationId xmlns:a16="http://schemas.microsoft.com/office/drawing/2014/main" id="{6008B5FA-F936-63A4-AB16-7EB4942D0463}"/>
                </a:ext>
              </a:extLst>
            </p:cNvPr>
            <p:cNvSpPr/>
            <p:nvPr/>
          </p:nvSpPr>
          <p:spPr>
            <a:xfrm>
              <a:off x="10901366" y="4725733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5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5"/>
                    <a:pt x="34360" y="68725"/>
                  </a:cubicBezTo>
                  <a:cubicBezTo>
                    <a:pt x="15384" y="68725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0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1" name="フリーフォーム 160">
              <a:extLst>
                <a:ext uri="{FF2B5EF4-FFF2-40B4-BE49-F238E27FC236}">
                  <a16:creationId xmlns:a16="http://schemas.microsoft.com/office/drawing/2014/main" id="{C8721BA0-E531-7FD6-EB3B-C26DC6993EF2}"/>
                </a:ext>
              </a:extLst>
            </p:cNvPr>
            <p:cNvSpPr/>
            <p:nvPr/>
          </p:nvSpPr>
          <p:spPr>
            <a:xfrm>
              <a:off x="12770582" y="4725733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5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5"/>
                    <a:pt x="34360" y="68725"/>
                  </a:cubicBezTo>
                  <a:cubicBezTo>
                    <a:pt x="15384" y="68725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0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2" name="フリーフォーム 161">
              <a:extLst>
                <a:ext uri="{FF2B5EF4-FFF2-40B4-BE49-F238E27FC236}">
                  <a16:creationId xmlns:a16="http://schemas.microsoft.com/office/drawing/2014/main" id="{238782BC-4FDA-F484-A13E-E296CD0A1864}"/>
                </a:ext>
              </a:extLst>
            </p:cNvPr>
            <p:cNvSpPr/>
            <p:nvPr/>
          </p:nvSpPr>
          <p:spPr>
            <a:xfrm>
              <a:off x="620051" y="4234978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3" name="フリーフォーム 162">
              <a:extLst>
                <a:ext uri="{FF2B5EF4-FFF2-40B4-BE49-F238E27FC236}">
                  <a16:creationId xmlns:a16="http://schemas.microsoft.com/office/drawing/2014/main" id="{10E0EFE0-B61D-9D33-BF52-01E6E85A0987}"/>
                </a:ext>
              </a:extLst>
            </p:cNvPr>
            <p:cNvSpPr/>
            <p:nvPr/>
          </p:nvSpPr>
          <p:spPr>
            <a:xfrm>
              <a:off x="2489267" y="4234978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4" name="フリーフォーム 163">
              <a:extLst>
                <a:ext uri="{FF2B5EF4-FFF2-40B4-BE49-F238E27FC236}">
                  <a16:creationId xmlns:a16="http://schemas.microsoft.com/office/drawing/2014/main" id="{5EAABBBA-D874-DD28-572A-ABF44DF86291}"/>
                </a:ext>
              </a:extLst>
            </p:cNvPr>
            <p:cNvSpPr/>
            <p:nvPr/>
          </p:nvSpPr>
          <p:spPr>
            <a:xfrm>
              <a:off x="4358484" y="4234978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5" name="フリーフォーム 164">
              <a:extLst>
                <a:ext uri="{FF2B5EF4-FFF2-40B4-BE49-F238E27FC236}">
                  <a16:creationId xmlns:a16="http://schemas.microsoft.com/office/drawing/2014/main" id="{1F4A7701-9FC8-D253-3AD4-B110D188FAF5}"/>
                </a:ext>
              </a:extLst>
            </p:cNvPr>
            <p:cNvSpPr/>
            <p:nvPr/>
          </p:nvSpPr>
          <p:spPr>
            <a:xfrm>
              <a:off x="6228013" y="4234978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6" name="フリーフォーム 165">
              <a:extLst>
                <a:ext uri="{FF2B5EF4-FFF2-40B4-BE49-F238E27FC236}">
                  <a16:creationId xmlns:a16="http://schemas.microsoft.com/office/drawing/2014/main" id="{1FA3E76E-AB22-B0AD-4122-A86C2E6ADEDD}"/>
                </a:ext>
              </a:extLst>
            </p:cNvPr>
            <p:cNvSpPr/>
            <p:nvPr/>
          </p:nvSpPr>
          <p:spPr>
            <a:xfrm>
              <a:off x="8097229" y="4234978"/>
              <a:ext cx="68721" cy="68724"/>
            </a:xfrm>
            <a:custGeom>
              <a:avLst/>
              <a:gdLst>
                <a:gd name="connsiteX0" fmla="*/ 68722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2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2" y="34362"/>
                  </a:moveTo>
                  <a:cubicBezTo>
                    <a:pt x="68722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8" y="0"/>
                    <a:pt x="68722" y="15384"/>
                    <a:pt x="68722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7" name="フリーフォーム 166">
              <a:extLst>
                <a:ext uri="{FF2B5EF4-FFF2-40B4-BE49-F238E27FC236}">
                  <a16:creationId xmlns:a16="http://schemas.microsoft.com/office/drawing/2014/main" id="{2A1B880F-FDC2-BE22-4264-4791B49D1398}"/>
                </a:ext>
              </a:extLst>
            </p:cNvPr>
            <p:cNvSpPr/>
            <p:nvPr/>
          </p:nvSpPr>
          <p:spPr>
            <a:xfrm>
              <a:off x="9966758" y="4234978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8" name="フリーフォーム 167">
              <a:extLst>
                <a:ext uri="{FF2B5EF4-FFF2-40B4-BE49-F238E27FC236}">
                  <a16:creationId xmlns:a16="http://schemas.microsoft.com/office/drawing/2014/main" id="{4FFD9E26-54FC-0EC2-63DB-09F9EE12B8C3}"/>
                </a:ext>
              </a:extLst>
            </p:cNvPr>
            <p:cNvSpPr/>
            <p:nvPr/>
          </p:nvSpPr>
          <p:spPr>
            <a:xfrm>
              <a:off x="11835974" y="4234978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9" name="フリーフォーム 168">
              <a:extLst>
                <a:ext uri="{FF2B5EF4-FFF2-40B4-BE49-F238E27FC236}">
                  <a16:creationId xmlns:a16="http://schemas.microsoft.com/office/drawing/2014/main" id="{02C8D988-A169-5686-D0B1-D9F1301E42FA}"/>
                </a:ext>
              </a:extLst>
            </p:cNvPr>
            <p:cNvSpPr/>
            <p:nvPr/>
          </p:nvSpPr>
          <p:spPr>
            <a:xfrm>
              <a:off x="13705190" y="4234978"/>
              <a:ext cx="68721" cy="68724"/>
            </a:xfrm>
            <a:custGeom>
              <a:avLst/>
              <a:gdLst>
                <a:gd name="connsiteX0" fmla="*/ 68722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2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2" y="34362"/>
                  </a:moveTo>
                  <a:cubicBezTo>
                    <a:pt x="68722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8" y="0"/>
                    <a:pt x="68722" y="15384"/>
                    <a:pt x="68722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0" name="フリーフォーム 169">
              <a:extLst>
                <a:ext uri="{FF2B5EF4-FFF2-40B4-BE49-F238E27FC236}">
                  <a16:creationId xmlns:a16="http://schemas.microsoft.com/office/drawing/2014/main" id="{D4EECF65-213B-0398-0C5C-E75D5F453C42}"/>
                </a:ext>
              </a:extLst>
            </p:cNvPr>
            <p:cNvSpPr/>
            <p:nvPr/>
          </p:nvSpPr>
          <p:spPr>
            <a:xfrm>
              <a:off x="1554659" y="3744224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8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1" name="フリーフォーム 170">
              <a:extLst>
                <a:ext uri="{FF2B5EF4-FFF2-40B4-BE49-F238E27FC236}">
                  <a16:creationId xmlns:a16="http://schemas.microsoft.com/office/drawing/2014/main" id="{44B26392-0C92-BBFD-578E-78E7E6DB67D6}"/>
                </a:ext>
              </a:extLst>
            </p:cNvPr>
            <p:cNvSpPr/>
            <p:nvPr/>
          </p:nvSpPr>
          <p:spPr>
            <a:xfrm>
              <a:off x="3423876" y="3744224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2" name="フリーフォーム 171">
              <a:extLst>
                <a:ext uri="{FF2B5EF4-FFF2-40B4-BE49-F238E27FC236}">
                  <a16:creationId xmlns:a16="http://schemas.microsoft.com/office/drawing/2014/main" id="{F662EBF7-1E40-1F38-43D4-C813013C8DDF}"/>
                </a:ext>
              </a:extLst>
            </p:cNvPr>
            <p:cNvSpPr/>
            <p:nvPr/>
          </p:nvSpPr>
          <p:spPr>
            <a:xfrm>
              <a:off x="5293404" y="3744224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3" name="フリーフォーム 172">
              <a:extLst>
                <a:ext uri="{FF2B5EF4-FFF2-40B4-BE49-F238E27FC236}">
                  <a16:creationId xmlns:a16="http://schemas.microsoft.com/office/drawing/2014/main" id="{AC8118D7-9C63-9F7A-C397-AAE87A5B2DC4}"/>
                </a:ext>
              </a:extLst>
            </p:cNvPr>
            <p:cNvSpPr/>
            <p:nvPr/>
          </p:nvSpPr>
          <p:spPr>
            <a:xfrm>
              <a:off x="7162621" y="3744224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4" name="フリーフォーム 173">
              <a:extLst>
                <a:ext uri="{FF2B5EF4-FFF2-40B4-BE49-F238E27FC236}">
                  <a16:creationId xmlns:a16="http://schemas.microsoft.com/office/drawing/2014/main" id="{135BF649-F8DA-36F2-6EDB-C624F1F2953A}"/>
                </a:ext>
              </a:extLst>
            </p:cNvPr>
            <p:cNvSpPr/>
            <p:nvPr/>
          </p:nvSpPr>
          <p:spPr>
            <a:xfrm>
              <a:off x="9031837" y="3744224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0" y="53340"/>
                    <a:pt x="0" y="34362"/>
                  </a:cubicBezTo>
                  <a:cubicBezTo>
                    <a:pt x="0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5" name="フリーフォーム 174">
              <a:extLst>
                <a:ext uri="{FF2B5EF4-FFF2-40B4-BE49-F238E27FC236}">
                  <a16:creationId xmlns:a16="http://schemas.microsoft.com/office/drawing/2014/main" id="{D73C673A-64FC-6FE1-0C78-B0DEAFDDD990}"/>
                </a:ext>
              </a:extLst>
            </p:cNvPr>
            <p:cNvSpPr/>
            <p:nvPr/>
          </p:nvSpPr>
          <p:spPr>
            <a:xfrm>
              <a:off x="10901366" y="3744224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6" name="フリーフォーム 175">
              <a:extLst>
                <a:ext uri="{FF2B5EF4-FFF2-40B4-BE49-F238E27FC236}">
                  <a16:creationId xmlns:a16="http://schemas.microsoft.com/office/drawing/2014/main" id="{312BC2F6-15BF-D5A2-6BFA-FFA1077B2201}"/>
                </a:ext>
              </a:extLst>
            </p:cNvPr>
            <p:cNvSpPr/>
            <p:nvPr/>
          </p:nvSpPr>
          <p:spPr>
            <a:xfrm>
              <a:off x="12770582" y="3744224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7" name="フリーフォーム 176">
              <a:extLst>
                <a:ext uri="{FF2B5EF4-FFF2-40B4-BE49-F238E27FC236}">
                  <a16:creationId xmlns:a16="http://schemas.microsoft.com/office/drawing/2014/main" id="{5B458FEF-BE9D-A77A-58AE-A4888B5BFEF6}"/>
                </a:ext>
              </a:extLst>
            </p:cNvPr>
            <p:cNvSpPr/>
            <p:nvPr/>
          </p:nvSpPr>
          <p:spPr>
            <a:xfrm>
              <a:off x="620051" y="3253470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8" name="フリーフォーム 177">
              <a:extLst>
                <a:ext uri="{FF2B5EF4-FFF2-40B4-BE49-F238E27FC236}">
                  <a16:creationId xmlns:a16="http://schemas.microsoft.com/office/drawing/2014/main" id="{0BA61677-4A5A-2DEF-E250-A610DD1E8224}"/>
                </a:ext>
              </a:extLst>
            </p:cNvPr>
            <p:cNvSpPr/>
            <p:nvPr/>
          </p:nvSpPr>
          <p:spPr>
            <a:xfrm>
              <a:off x="2489267" y="3253470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9" name="フリーフォーム 178">
              <a:extLst>
                <a:ext uri="{FF2B5EF4-FFF2-40B4-BE49-F238E27FC236}">
                  <a16:creationId xmlns:a16="http://schemas.microsoft.com/office/drawing/2014/main" id="{9400615B-E79F-C69A-8FB6-E9009AE40A53}"/>
                </a:ext>
              </a:extLst>
            </p:cNvPr>
            <p:cNvSpPr/>
            <p:nvPr/>
          </p:nvSpPr>
          <p:spPr>
            <a:xfrm>
              <a:off x="4358484" y="3253470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0" name="フリーフォーム 179">
              <a:extLst>
                <a:ext uri="{FF2B5EF4-FFF2-40B4-BE49-F238E27FC236}">
                  <a16:creationId xmlns:a16="http://schemas.microsoft.com/office/drawing/2014/main" id="{7B4D52A8-F1F9-A567-0BC8-DEF44BFCBE98}"/>
                </a:ext>
              </a:extLst>
            </p:cNvPr>
            <p:cNvSpPr/>
            <p:nvPr/>
          </p:nvSpPr>
          <p:spPr>
            <a:xfrm>
              <a:off x="6228013" y="3253470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1" name="フリーフォーム 180">
              <a:extLst>
                <a:ext uri="{FF2B5EF4-FFF2-40B4-BE49-F238E27FC236}">
                  <a16:creationId xmlns:a16="http://schemas.microsoft.com/office/drawing/2014/main" id="{AC173A4E-40E2-E1E8-AE6A-39FB5B3958E7}"/>
                </a:ext>
              </a:extLst>
            </p:cNvPr>
            <p:cNvSpPr/>
            <p:nvPr/>
          </p:nvSpPr>
          <p:spPr>
            <a:xfrm>
              <a:off x="8097229" y="3253470"/>
              <a:ext cx="68721" cy="68724"/>
            </a:xfrm>
            <a:custGeom>
              <a:avLst/>
              <a:gdLst>
                <a:gd name="connsiteX0" fmla="*/ 68722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2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2" y="34362"/>
                  </a:moveTo>
                  <a:cubicBezTo>
                    <a:pt x="68722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8" y="0"/>
                    <a:pt x="68722" y="15384"/>
                    <a:pt x="68722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2" name="フリーフォーム 181">
              <a:extLst>
                <a:ext uri="{FF2B5EF4-FFF2-40B4-BE49-F238E27FC236}">
                  <a16:creationId xmlns:a16="http://schemas.microsoft.com/office/drawing/2014/main" id="{571F5DB7-F43E-1F40-3B3E-93ACD9A19616}"/>
                </a:ext>
              </a:extLst>
            </p:cNvPr>
            <p:cNvSpPr/>
            <p:nvPr/>
          </p:nvSpPr>
          <p:spPr>
            <a:xfrm>
              <a:off x="9966758" y="3253470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3" name="フリーフォーム 182">
              <a:extLst>
                <a:ext uri="{FF2B5EF4-FFF2-40B4-BE49-F238E27FC236}">
                  <a16:creationId xmlns:a16="http://schemas.microsoft.com/office/drawing/2014/main" id="{67B34EAC-703A-5311-B635-2C98D60BC87F}"/>
                </a:ext>
              </a:extLst>
            </p:cNvPr>
            <p:cNvSpPr/>
            <p:nvPr/>
          </p:nvSpPr>
          <p:spPr>
            <a:xfrm>
              <a:off x="11835974" y="3253470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4" name="フリーフォーム 183">
              <a:extLst>
                <a:ext uri="{FF2B5EF4-FFF2-40B4-BE49-F238E27FC236}">
                  <a16:creationId xmlns:a16="http://schemas.microsoft.com/office/drawing/2014/main" id="{7118E830-7414-70E0-5FDE-F164EA39F87D}"/>
                </a:ext>
              </a:extLst>
            </p:cNvPr>
            <p:cNvSpPr/>
            <p:nvPr/>
          </p:nvSpPr>
          <p:spPr>
            <a:xfrm>
              <a:off x="13705190" y="3253470"/>
              <a:ext cx="68721" cy="68724"/>
            </a:xfrm>
            <a:custGeom>
              <a:avLst/>
              <a:gdLst>
                <a:gd name="connsiteX0" fmla="*/ 68722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2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2" y="34362"/>
                  </a:moveTo>
                  <a:cubicBezTo>
                    <a:pt x="68722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8" y="0"/>
                    <a:pt x="68722" y="15384"/>
                    <a:pt x="68722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5" name="フリーフォーム 184">
              <a:extLst>
                <a:ext uri="{FF2B5EF4-FFF2-40B4-BE49-F238E27FC236}">
                  <a16:creationId xmlns:a16="http://schemas.microsoft.com/office/drawing/2014/main" id="{0C8C8E82-9903-40F1-D2FB-97A3F54F0E86}"/>
                </a:ext>
              </a:extLst>
            </p:cNvPr>
            <p:cNvSpPr/>
            <p:nvPr/>
          </p:nvSpPr>
          <p:spPr>
            <a:xfrm>
              <a:off x="1554659" y="2762716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8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6" name="フリーフォーム 185">
              <a:extLst>
                <a:ext uri="{FF2B5EF4-FFF2-40B4-BE49-F238E27FC236}">
                  <a16:creationId xmlns:a16="http://schemas.microsoft.com/office/drawing/2014/main" id="{43AD4237-B8B5-A46F-D3C6-2AFC0AB547BA}"/>
                </a:ext>
              </a:extLst>
            </p:cNvPr>
            <p:cNvSpPr/>
            <p:nvPr/>
          </p:nvSpPr>
          <p:spPr>
            <a:xfrm>
              <a:off x="3423876" y="2762716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7" name="フリーフォーム 186">
              <a:extLst>
                <a:ext uri="{FF2B5EF4-FFF2-40B4-BE49-F238E27FC236}">
                  <a16:creationId xmlns:a16="http://schemas.microsoft.com/office/drawing/2014/main" id="{CF6B345A-4F58-C73C-16F1-D118F6A82EF2}"/>
                </a:ext>
              </a:extLst>
            </p:cNvPr>
            <p:cNvSpPr/>
            <p:nvPr/>
          </p:nvSpPr>
          <p:spPr>
            <a:xfrm>
              <a:off x="5293404" y="2762716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8" name="フリーフォーム 187">
              <a:extLst>
                <a:ext uri="{FF2B5EF4-FFF2-40B4-BE49-F238E27FC236}">
                  <a16:creationId xmlns:a16="http://schemas.microsoft.com/office/drawing/2014/main" id="{38BC825F-6D4F-51F5-3AD7-12EBB88BE32A}"/>
                </a:ext>
              </a:extLst>
            </p:cNvPr>
            <p:cNvSpPr/>
            <p:nvPr/>
          </p:nvSpPr>
          <p:spPr>
            <a:xfrm>
              <a:off x="7162621" y="2762716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9" name="フリーフォーム 188">
              <a:extLst>
                <a:ext uri="{FF2B5EF4-FFF2-40B4-BE49-F238E27FC236}">
                  <a16:creationId xmlns:a16="http://schemas.microsoft.com/office/drawing/2014/main" id="{69F1F205-DA3F-BB92-260F-8C202A5BBEAF}"/>
                </a:ext>
              </a:extLst>
            </p:cNvPr>
            <p:cNvSpPr/>
            <p:nvPr/>
          </p:nvSpPr>
          <p:spPr>
            <a:xfrm>
              <a:off x="9031837" y="2762716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0" y="53340"/>
                    <a:pt x="0" y="34362"/>
                  </a:cubicBezTo>
                  <a:cubicBezTo>
                    <a:pt x="0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0" name="フリーフォーム 189">
              <a:extLst>
                <a:ext uri="{FF2B5EF4-FFF2-40B4-BE49-F238E27FC236}">
                  <a16:creationId xmlns:a16="http://schemas.microsoft.com/office/drawing/2014/main" id="{392B6A2F-E347-5CA6-EFD9-9DC3D54340AD}"/>
                </a:ext>
              </a:extLst>
            </p:cNvPr>
            <p:cNvSpPr/>
            <p:nvPr/>
          </p:nvSpPr>
          <p:spPr>
            <a:xfrm>
              <a:off x="10901366" y="2762716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1" name="フリーフォーム 190">
              <a:extLst>
                <a:ext uri="{FF2B5EF4-FFF2-40B4-BE49-F238E27FC236}">
                  <a16:creationId xmlns:a16="http://schemas.microsoft.com/office/drawing/2014/main" id="{BA9546AE-749D-22F0-FDE6-FED923188AB4}"/>
                </a:ext>
              </a:extLst>
            </p:cNvPr>
            <p:cNvSpPr/>
            <p:nvPr/>
          </p:nvSpPr>
          <p:spPr>
            <a:xfrm>
              <a:off x="12770582" y="2762716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2" name="フリーフォーム 191">
              <a:extLst>
                <a:ext uri="{FF2B5EF4-FFF2-40B4-BE49-F238E27FC236}">
                  <a16:creationId xmlns:a16="http://schemas.microsoft.com/office/drawing/2014/main" id="{22D7780E-F0E9-0DF3-3A9E-93483FF1F936}"/>
                </a:ext>
              </a:extLst>
            </p:cNvPr>
            <p:cNvSpPr/>
            <p:nvPr/>
          </p:nvSpPr>
          <p:spPr>
            <a:xfrm>
              <a:off x="620051" y="2271962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1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3" name="フリーフォーム 192">
              <a:extLst>
                <a:ext uri="{FF2B5EF4-FFF2-40B4-BE49-F238E27FC236}">
                  <a16:creationId xmlns:a16="http://schemas.microsoft.com/office/drawing/2014/main" id="{CB5DFB80-545A-5EFF-F439-1E184B29E07E}"/>
                </a:ext>
              </a:extLst>
            </p:cNvPr>
            <p:cNvSpPr/>
            <p:nvPr/>
          </p:nvSpPr>
          <p:spPr>
            <a:xfrm>
              <a:off x="2489267" y="2271962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1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4" name="フリーフォーム 193">
              <a:extLst>
                <a:ext uri="{FF2B5EF4-FFF2-40B4-BE49-F238E27FC236}">
                  <a16:creationId xmlns:a16="http://schemas.microsoft.com/office/drawing/2014/main" id="{D666EB8F-DC14-5704-6745-C1B9CED3DFCE}"/>
                </a:ext>
              </a:extLst>
            </p:cNvPr>
            <p:cNvSpPr/>
            <p:nvPr/>
          </p:nvSpPr>
          <p:spPr>
            <a:xfrm>
              <a:off x="4358484" y="2271962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5"/>
                    <a:pt x="15383" y="0"/>
                    <a:pt x="34360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5" name="フリーフォーム 194">
              <a:extLst>
                <a:ext uri="{FF2B5EF4-FFF2-40B4-BE49-F238E27FC236}">
                  <a16:creationId xmlns:a16="http://schemas.microsoft.com/office/drawing/2014/main" id="{F3ADC593-4E3F-9757-34FF-7379D72EB5CC}"/>
                </a:ext>
              </a:extLst>
            </p:cNvPr>
            <p:cNvSpPr/>
            <p:nvPr/>
          </p:nvSpPr>
          <p:spPr>
            <a:xfrm>
              <a:off x="6228013" y="2271962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0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6" name="フリーフォーム 195">
              <a:extLst>
                <a:ext uri="{FF2B5EF4-FFF2-40B4-BE49-F238E27FC236}">
                  <a16:creationId xmlns:a16="http://schemas.microsoft.com/office/drawing/2014/main" id="{2EC303EE-B67C-4756-4E55-1A4929CABA30}"/>
                </a:ext>
              </a:extLst>
            </p:cNvPr>
            <p:cNvSpPr/>
            <p:nvPr/>
          </p:nvSpPr>
          <p:spPr>
            <a:xfrm>
              <a:off x="8097229" y="2271962"/>
              <a:ext cx="68721" cy="68724"/>
            </a:xfrm>
            <a:custGeom>
              <a:avLst/>
              <a:gdLst>
                <a:gd name="connsiteX0" fmla="*/ 68722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2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2" y="34362"/>
                  </a:moveTo>
                  <a:cubicBezTo>
                    <a:pt x="68722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1" y="0"/>
                  </a:cubicBezTo>
                  <a:cubicBezTo>
                    <a:pt x="53338" y="0"/>
                    <a:pt x="68722" y="15385"/>
                    <a:pt x="68722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7" name="フリーフォーム 196">
              <a:extLst>
                <a:ext uri="{FF2B5EF4-FFF2-40B4-BE49-F238E27FC236}">
                  <a16:creationId xmlns:a16="http://schemas.microsoft.com/office/drawing/2014/main" id="{51B6043A-9B85-2DE5-A2FF-A0AC07B810E6}"/>
                </a:ext>
              </a:extLst>
            </p:cNvPr>
            <p:cNvSpPr/>
            <p:nvPr/>
          </p:nvSpPr>
          <p:spPr>
            <a:xfrm>
              <a:off x="9966758" y="2271962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5"/>
                    <a:pt x="15383" y="0"/>
                    <a:pt x="34360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8" name="フリーフォーム 197">
              <a:extLst>
                <a:ext uri="{FF2B5EF4-FFF2-40B4-BE49-F238E27FC236}">
                  <a16:creationId xmlns:a16="http://schemas.microsoft.com/office/drawing/2014/main" id="{0DF0F25E-3DD6-5A14-B6A2-65626B67198B}"/>
                </a:ext>
              </a:extLst>
            </p:cNvPr>
            <p:cNvSpPr/>
            <p:nvPr/>
          </p:nvSpPr>
          <p:spPr>
            <a:xfrm>
              <a:off x="11835974" y="2271962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5"/>
                    <a:pt x="15383" y="0"/>
                    <a:pt x="34360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9" name="フリーフォーム 198">
              <a:extLst>
                <a:ext uri="{FF2B5EF4-FFF2-40B4-BE49-F238E27FC236}">
                  <a16:creationId xmlns:a16="http://schemas.microsoft.com/office/drawing/2014/main" id="{7DE5D03A-8768-C1A5-9675-DAF73E43D0EF}"/>
                </a:ext>
              </a:extLst>
            </p:cNvPr>
            <p:cNvSpPr/>
            <p:nvPr/>
          </p:nvSpPr>
          <p:spPr>
            <a:xfrm>
              <a:off x="13705190" y="2271962"/>
              <a:ext cx="68721" cy="68724"/>
            </a:xfrm>
            <a:custGeom>
              <a:avLst/>
              <a:gdLst>
                <a:gd name="connsiteX0" fmla="*/ 68722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2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2" y="34362"/>
                  </a:moveTo>
                  <a:cubicBezTo>
                    <a:pt x="68722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1" y="0"/>
                  </a:cubicBezTo>
                  <a:cubicBezTo>
                    <a:pt x="53338" y="0"/>
                    <a:pt x="68722" y="15385"/>
                    <a:pt x="68722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0" name="フリーフォーム 199">
              <a:extLst>
                <a:ext uri="{FF2B5EF4-FFF2-40B4-BE49-F238E27FC236}">
                  <a16:creationId xmlns:a16="http://schemas.microsoft.com/office/drawing/2014/main" id="{9FE148C5-C591-91DF-DDCD-1DAC5DC5EBDF}"/>
                </a:ext>
              </a:extLst>
            </p:cNvPr>
            <p:cNvSpPr/>
            <p:nvPr/>
          </p:nvSpPr>
          <p:spPr>
            <a:xfrm>
              <a:off x="1554659" y="1781208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8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1" name="フリーフォーム 200">
              <a:extLst>
                <a:ext uri="{FF2B5EF4-FFF2-40B4-BE49-F238E27FC236}">
                  <a16:creationId xmlns:a16="http://schemas.microsoft.com/office/drawing/2014/main" id="{623A2AF8-CEF8-B06C-5AE4-7E8762AFAC79}"/>
                </a:ext>
              </a:extLst>
            </p:cNvPr>
            <p:cNvSpPr/>
            <p:nvPr/>
          </p:nvSpPr>
          <p:spPr>
            <a:xfrm>
              <a:off x="3423876" y="1781208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2" name="フリーフォーム 201">
              <a:extLst>
                <a:ext uri="{FF2B5EF4-FFF2-40B4-BE49-F238E27FC236}">
                  <a16:creationId xmlns:a16="http://schemas.microsoft.com/office/drawing/2014/main" id="{81640038-0D84-2FFD-B288-8E4ECD0DEDC6}"/>
                </a:ext>
              </a:extLst>
            </p:cNvPr>
            <p:cNvSpPr/>
            <p:nvPr/>
          </p:nvSpPr>
          <p:spPr>
            <a:xfrm>
              <a:off x="5293404" y="1781208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3" name="フリーフォーム 202">
              <a:extLst>
                <a:ext uri="{FF2B5EF4-FFF2-40B4-BE49-F238E27FC236}">
                  <a16:creationId xmlns:a16="http://schemas.microsoft.com/office/drawing/2014/main" id="{4F97BDA4-8CEA-D836-E32C-52F38FB5BD93}"/>
                </a:ext>
              </a:extLst>
            </p:cNvPr>
            <p:cNvSpPr/>
            <p:nvPr/>
          </p:nvSpPr>
          <p:spPr>
            <a:xfrm>
              <a:off x="7162621" y="1781208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4" name="フリーフォーム 203">
              <a:extLst>
                <a:ext uri="{FF2B5EF4-FFF2-40B4-BE49-F238E27FC236}">
                  <a16:creationId xmlns:a16="http://schemas.microsoft.com/office/drawing/2014/main" id="{3D1A19A6-D9E9-7E2C-02D2-2D459E40AE6F}"/>
                </a:ext>
              </a:extLst>
            </p:cNvPr>
            <p:cNvSpPr/>
            <p:nvPr/>
          </p:nvSpPr>
          <p:spPr>
            <a:xfrm>
              <a:off x="9031837" y="1781208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0" y="53340"/>
                    <a:pt x="0" y="34362"/>
                  </a:cubicBezTo>
                  <a:cubicBezTo>
                    <a:pt x="0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5" name="フリーフォーム 204">
              <a:extLst>
                <a:ext uri="{FF2B5EF4-FFF2-40B4-BE49-F238E27FC236}">
                  <a16:creationId xmlns:a16="http://schemas.microsoft.com/office/drawing/2014/main" id="{BDF075BD-6DDD-AF10-4433-5F83302E53E9}"/>
                </a:ext>
              </a:extLst>
            </p:cNvPr>
            <p:cNvSpPr/>
            <p:nvPr/>
          </p:nvSpPr>
          <p:spPr>
            <a:xfrm>
              <a:off x="10901366" y="1781208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6" name="フリーフォーム 205">
              <a:extLst>
                <a:ext uri="{FF2B5EF4-FFF2-40B4-BE49-F238E27FC236}">
                  <a16:creationId xmlns:a16="http://schemas.microsoft.com/office/drawing/2014/main" id="{51841CC3-C365-76EB-4B7F-8176B2B2DA16}"/>
                </a:ext>
              </a:extLst>
            </p:cNvPr>
            <p:cNvSpPr/>
            <p:nvPr/>
          </p:nvSpPr>
          <p:spPr>
            <a:xfrm>
              <a:off x="12770582" y="1781208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7" name="フリーフォーム 206">
              <a:extLst>
                <a:ext uri="{FF2B5EF4-FFF2-40B4-BE49-F238E27FC236}">
                  <a16:creationId xmlns:a16="http://schemas.microsoft.com/office/drawing/2014/main" id="{15EC8E01-78C6-B309-44FA-0C8FDE8FA935}"/>
                </a:ext>
              </a:extLst>
            </p:cNvPr>
            <p:cNvSpPr/>
            <p:nvPr/>
          </p:nvSpPr>
          <p:spPr>
            <a:xfrm>
              <a:off x="620051" y="1290454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8" name="フリーフォーム 207">
              <a:extLst>
                <a:ext uri="{FF2B5EF4-FFF2-40B4-BE49-F238E27FC236}">
                  <a16:creationId xmlns:a16="http://schemas.microsoft.com/office/drawing/2014/main" id="{9C94A98A-E435-583B-9960-035B770D5188}"/>
                </a:ext>
              </a:extLst>
            </p:cNvPr>
            <p:cNvSpPr/>
            <p:nvPr/>
          </p:nvSpPr>
          <p:spPr>
            <a:xfrm>
              <a:off x="2489267" y="1290454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9" name="フリーフォーム 208">
              <a:extLst>
                <a:ext uri="{FF2B5EF4-FFF2-40B4-BE49-F238E27FC236}">
                  <a16:creationId xmlns:a16="http://schemas.microsoft.com/office/drawing/2014/main" id="{CE8DB3F1-1109-B70B-7F1F-947C70DF0E6A}"/>
                </a:ext>
              </a:extLst>
            </p:cNvPr>
            <p:cNvSpPr/>
            <p:nvPr/>
          </p:nvSpPr>
          <p:spPr>
            <a:xfrm>
              <a:off x="4358484" y="1290454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0" name="フリーフォーム 209">
              <a:extLst>
                <a:ext uri="{FF2B5EF4-FFF2-40B4-BE49-F238E27FC236}">
                  <a16:creationId xmlns:a16="http://schemas.microsoft.com/office/drawing/2014/main" id="{833E6A52-8C35-4319-296A-DEA352A59A94}"/>
                </a:ext>
              </a:extLst>
            </p:cNvPr>
            <p:cNvSpPr/>
            <p:nvPr/>
          </p:nvSpPr>
          <p:spPr>
            <a:xfrm>
              <a:off x="6228013" y="1290454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1" name="フリーフォーム 210">
              <a:extLst>
                <a:ext uri="{FF2B5EF4-FFF2-40B4-BE49-F238E27FC236}">
                  <a16:creationId xmlns:a16="http://schemas.microsoft.com/office/drawing/2014/main" id="{1A60C713-AC26-CA83-03FD-44525167E79C}"/>
                </a:ext>
              </a:extLst>
            </p:cNvPr>
            <p:cNvSpPr/>
            <p:nvPr/>
          </p:nvSpPr>
          <p:spPr>
            <a:xfrm>
              <a:off x="8097229" y="1290454"/>
              <a:ext cx="68721" cy="68724"/>
            </a:xfrm>
            <a:custGeom>
              <a:avLst/>
              <a:gdLst>
                <a:gd name="connsiteX0" fmla="*/ 68722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2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2" y="34362"/>
                  </a:moveTo>
                  <a:cubicBezTo>
                    <a:pt x="68722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8" y="0"/>
                    <a:pt x="68722" y="15384"/>
                    <a:pt x="68722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2" name="フリーフォーム 211">
              <a:extLst>
                <a:ext uri="{FF2B5EF4-FFF2-40B4-BE49-F238E27FC236}">
                  <a16:creationId xmlns:a16="http://schemas.microsoft.com/office/drawing/2014/main" id="{5663D90C-26F2-ED36-1167-4372BF6EFA62}"/>
                </a:ext>
              </a:extLst>
            </p:cNvPr>
            <p:cNvSpPr/>
            <p:nvPr/>
          </p:nvSpPr>
          <p:spPr>
            <a:xfrm>
              <a:off x="9966758" y="1290454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3" name="フリーフォーム 212">
              <a:extLst>
                <a:ext uri="{FF2B5EF4-FFF2-40B4-BE49-F238E27FC236}">
                  <a16:creationId xmlns:a16="http://schemas.microsoft.com/office/drawing/2014/main" id="{6AB0EA2D-04D6-D748-26F0-3888F099B45D}"/>
                </a:ext>
              </a:extLst>
            </p:cNvPr>
            <p:cNvSpPr/>
            <p:nvPr/>
          </p:nvSpPr>
          <p:spPr>
            <a:xfrm>
              <a:off x="11835974" y="1290454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4" name="フリーフォーム 213">
              <a:extLst>
                <a:ext uri="{FF2B5EF4-FFF2-40B4-BE49-F238E27FC236}">
                  <a16:creationId xmlns:a16="http://schemas.microsoft.com/office/drawing/2014/main" id="{CBDDA230-4AA2-2BF7-EC7E-47C9EF72C6AD}"/>
                </a:ext>
              </a:extLst>
            </p:cNvPr>
            <p:cNvSpPr/>
            <p:nvPr/>
          </p:nvSpPr>
          <p:spPr>
            <a:xfrm>
              <a:off x="13705190" y="1290454"/>
              <a:ext cx="68721" cy="68724"/>
            </a:xfrm>
            <a:custGeom>
              <a:avLst/>
              <a:gdLst>
                <a:gd name="connsiteX0" fmla="*/ 68722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2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2" y="34362"/>
                  </a:moveTo>
                  <a:cubicBezTo>
                    <a:pt x="68722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8" y="0"/>
                    <a:pt x="68722" y="15384"/>
                    <a:pt x="68722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5" name="フリーフォーム 214">
              <a:extLst>
                <a:ext uri="{FF2B5EF4-FFF2-40B4-BE49-F238E27FC236}">
                  <a16:creationId xmlns:a16="http://schemas.microsoft.com/office/drawing/2014/main" id="{9EC7781B-1C19-F547-DE8C-706405834746}"/>
                </a:ext>
              </a:extLst>
            </p:cNvPr>
            <p:cNvSpPr/>
            <p:nvPr/>
          </p:nvSpPr>
          <p:spPr>
            <a:xfrm>
              <a:off x="1554659" y="800012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8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6" name="フリーフォーム 215">
              <a:extLst>
                <a:ext uri="{FF2B5EF4-FFF2-40B4-BE49-F238E27FC236}">
                  <a16:creationId xmlns:a16="http://schemas.microsoft.com/office/drawing/2014/main" id="{F2B5D931-898F-B00C-B6B8-2393918525E9}"/>
                </a:ext>
              </a:extLst>
            </p:cNvPr>
            <p:cNvSpPr/>
            <p:nvPr/>
          </p:nvSpPr>
          <p:spPr>
            <a:xfrm>
              <a:off x="3423876" y="800012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7" name="フリーフォーム 216">
              <a:extLst>
                <a:ext uri="{FF2B5EF4-FFF2-40B4-BE49-F238E27FC236}">
                  <a16:creationId xmlns:a16="http://schemas.microsoft.com/office/drawing/2014/main" id="{E863B70B-C23A-705F-45DA-BC61BD1E7648}"/>
                </a:ext>
              </a:extLst>
            </p:cNvPr>
            <p:cNvSpPr/>
            <p:nvPr/>
          </p:nvSpPr>
          <p:spPr>
            <a:xfrm>
              <a:off x="5293404" y="800012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8" name="フリーフォーム 217">
              <a:extLst>
                <a:ext uri="{FF2B5EF4-FFF2-40B4-BE49-F238E27FC236}">
                  <a16:creationId xmlns:a16="http://schemas.microsoft.com/office/drawing/2014/main" id="{54113DD1-C499-6D3C-2424-90408A6B3EE6}"/>
                </a:ext>
              </a:extLst>
            </p:cNvPr>
            <p:cNvSpPr/>
            <p:nvPr/>
          </p:nvSpPr>
          <p:spPr>
            <a:xfrm>
              <a:off x="7162621" y="800012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9" name="フリーフォーム 218">
              <a:extLst>
                <a:ext uri="{FF2B5EF4-FFF2-40B4-BE49-F238E27FC236}">
                  <a16:creationId xmlns:a16="http://schemas.microsoft.com/office/drawing/2014/main" id="{DFCD7D5C-2D0E-633E-3758-828B1B528F98}"/>
                </a:ext>
              </a:extLst>
            </p:cNvPr>
            <p:cNvSpPr/>
            <p:nvPr/>
          </p:nvSpPr>
          <p:spPr>
            <a:xfrm>
              <a:off x="9031837" y="800012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0" y="53340"/>
                    <a:pt x="0" y="34362"/>
                  </a:cubicBezTo>
                  <a:cubicBezTo>
                    <a:pt x="0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0" name="フリーフォーム 219">
              <a:extLst>
                <a:ext uri="{FF2B5EF4-FFF2-40B4-BE49-F238E27FC236}">
                  <a16:creationId xmlns:a16="http://schemas.microsoft.com/office/drawing/2014/main" id="{0FC5ED77-C6EA-90E1-5952-8004565FC4D3}"/>
                </a:ext>
              </a:extLst>
            </p:cNvPr>
            <p:cNvSpPr/>
            <p:nvPr/>
          </p:nvSpPr>
          <p:spPr>
            <a:xfrm>
              <a:off x="10901366" y="800012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1" name="フリーフォーム 220">
              <a:extLst>
                <a:ext uri="{FF2B5EF4-FFF2-40B4-BE49-F238E27FC236}">
                  <a16:creationId xmlns:a16="http://schemas.microsoft.com/office/drawing/2014/main" id="{094C1B4B-4C5E-D0CA-CDEA-005DFEB1691B}"/>
                </a:ext>
              </a:extLst>
            </p:cNvPr>
            <p:cNvSpPr/>
            <p:nvPr/>
          </p:nvSpPr>
          <p:spPr>
            <a:xfrm>
              <a:off x="12770582" y="800012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2" name="フリーフォーム 221">
              <a:extLst>
                <a:ext uri="{FF2B5EF4-FFF2-40B4-BE49-F238E27FC236}">
                  <a16:creationId xmlns:a16="http://schemas.microsoft.com/office/drawing/2014/main" id="{558DF33C-2B58-486D-AAA3-3D1A16606F24}"/>
                </a:ext>
              </a:extLst>
            </p:cNvPr>
            <p:cNvSpPr/>
            <p:nvPr/>
          </p:nvSpPr>
          <p:spPr>
            <a:xfrm>
              <a:off x="620051" y="309258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3" name="フリーフォーム 222">
              <a:extLst>
                <a:ext uri="{FF2B5EF4-FFF2-40B4-BE49-F238E27FC236}">
                  <a16:creationId xmlns:a16="http://schemas.microsoft.com/office/drawing/2014/main" id="{5903AF2D-4F46-8DF2-E446-1BF20B707851}"/>
                </a:ext>
              </a:extLst>
            </p:cNvPr>
            <p:cNvSpPr/>
            <p:nvPr/>
          </p:nvSpPr>
          <p:spPr>
            <a:xfrm>
              <a:off x="2489267" y="309258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4" name="フリーフォーム 223">
              <a:extLst>
                <a:ext uri="{FF2B5EF4-FFF2-40B4-BE49-F238E27FC236}">
                  <a16:creationId xmlns:a16="http://schemas.microsoft.com/office/drawing/2014/main" id="{B7FA5434-86B1-7A33-AE56-57009EBD4162}"/>
                </a:ext>
              </a:extLst>
            </p:cNvPr>
            <p:cNvSpPr/>
            <p:nvPr/>
          </p:nvSpPr>
          <p:spPr>
            <a:xfrm>
              <a:off x="4358484" y="309258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5" name="フリーフォーム 224">
              <a:extLst>
                <a:ext uri="{FF2B5EF4-FFF2-40B4-BE49-F238E27FC236}">
                  <a16:creationId xmlns:a16="http://schemas.microsoft.com/office/drawing/2014/main" id="{1CFB17C1-9353-496C-3281-FF14EAA00E41}"/>
                </a:ext>
              </a:extLst>
            </p:cNvPr>
            <p:cNvSpPr/>
            <p:nvPr/>
          </p:nvSpPr>
          <p:spPr>
            <a:xfrm>
              <a:off x="6228013" y="309258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6" name="フリーフォーム 225">
              <a:extLst>
                <a:ext uri="{FF2B5EF4-FFF2-40B4-BE49-F238E27FC236}">
                  <a16:creationId xmlns:a16="http://schemas.microsoft.com/office/drawing/2014/main" id="{6BB13AF4-9E00-1D05-FD09-274B5CCAB9EC}"/>
                </a:ext>
              </a:extLst>
            </p:cNvPr>
            <p:cNvSpPr/>
            <p:nvPr/>
          </p:nvSpPr>
          <p:spPr>
            <a:xfrm>
              <a:off x="8097229" y="309258"/>
              <a:ext cx="68721" cy="68724"/>
            </a:xfrm>
            <a:custGeom>
              <a:avLst/>
              <a:gdLst>
                <a:gd name="connsiteX0" fmla="*/ 68722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2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2" y="34362"/>
                  </a:moveTo>
                  <a:cubicBezTo>
                    <a:pt x="68722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8" y="0"/>
                    <a:pt x="68722" y="15384"/>
                    <a:pt x="68722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7" name="フリーフォーム 226">
              <a:extLst>
                <a:ext uri="{FF2B5EF4-FFF2-40B4-BE49-F238E27FC236}">
                  <a16:creationId xmlns:a16="http://schemas.microsoft.com/office/drawing/2014/main" id="{44041C28-6EA3-A476-24D3-EB7846821910}"/>
                </a:ext>
              </a:extLst>
            </p:cNvPr>
            <p:cNvSpPr/>
            <p:nvPr/>
          </p:nvSpPr>
          <p:spPr>
            <a:xfrm>
              <a:off x="9966758" y="309258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8" name="フリーフォーム 227">
              <a:extLst>
                <a:ext uri="{FF2B5EF4-FFF2-40B4-BE49-F238E27FC236}">
                  <a16:creationId xmlns:a16="http://schemas.microsoft.com/office/drawing/2014/main" id="{1588177C-726D-9DA6-E5D1-434041917205}"/>
                </a:ext>
              </a:extLst>
            </p:cNvPr>
            <p:cNvSpPr/>
            <p:nvPr/>
          </p:nvSpPr>
          <p:spPr>
            <a:xfrm>
              <a:off x="11835974" y="309258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9" name="フリーフォーム 228">
              <a:extLst>
                <a:ext uri="{FF2B5EF4-FFF2-40B4-BE49-F238E27FC236}">
                  <a16:creationId xmlns:a16="http://schemas.microsoft.com/office/drawing/2014/main" id="{4C3CC758-95C1-F0E8-DE5A-4F679CCCABAF}"/>
                </a:ext>
              </a:extLst>
            </p:cNvPr>
            <p:cNvSpPr/>
            <p:nvPr/>
          </p:nvSpPr>
          <p:spPr>
            <a:xfrm>
              <a:off x="13705190" y="309258"/>
              <a:ext cx="68721" cy="68724"/>
            </a:xfrm>
            <a:custGeom>
              <a:avLst/>
              <a:gdLst>
                <a:gd name="connsiteX0" fmla="*/ 68722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2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2" y="34362"/>
                  </a:moveTo>
                  <a:cubicBezTo>
                    <a:pt x="68722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8" y="0"/>
                    <a:pt x="68722" y="15384"/>
                    <a:pt x="68722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4734572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535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10440155" y="302745"/>
            <a:ext cx="3240047" cy="6450222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720011" y="302745"/>
            <a:ext cx="9480140" cy="6450222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198476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タイトルとコンテンツ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A8C5D6FC-DB3E-C62E-44C9-375C1A245988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93856" y="276568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3" name="フリーフォーム 2">
              <a:extLst>
                <a:ext uri="{FF2B5EF4-FFF2-40B4-BE49-F238E27FC236}">
                  <a16:creationId xmlns:a16="http://schemas.microsoft.com/office/drawing/2014/main" id="{FAD3D247-3699-0CE3-3ED7-215E8D594230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" name="フリーフォーム 3">
              <a:extLst>
                <a:ext uri="{FF2B5EF4-FFF2-40B4-BE49-F238E27FC236}">
                  <a16:creationId xmlns:a16="http://schemas.microsoft.com/office/drawing/2014/main" id="{03C42177-C477-28F0-1C00-965C3D7CD910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" name="フリーフォーム 4">
              <a:extLst>
                <a:ext uri="{FF2B5EF4-FFF2-40B4-BE49-F238E27FC236}">
                  <a16:creationId xmlns:a16="http://schemas.microsoft.com/office/drawing/2014/main" id="{74691E69-85E9-5EBB-16F8-B4C2E56B8FCD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" name="フリーフォーム 5">
              <a:extLst>
                <a:ext uri="{FF2B5EF4-FFF2-40B4-BE49-F238E27FC236}">
                  <a16:creationId xmlns:a16="http://schemas.microsoft.com/office/drawing/2014/main" id="{228D747B-5614-9527-8D2A-1FB62F0FBB20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" name="フリーフォーム 6">
              <a:extLst>
                <a:ext uri="{FF2B5EF4-FFF2-40B4-BE49-F238E27FC236}">
                  <a16:creationId xmlns:a16="http://schemas.microsoft.com/office/drawing/2014/main" id="{05F8B0A3-57FD-7614-A6BF-383E1DEADF9C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" name="フリーフォーム 7">
              <a:extLst>
                <a:ext uri="{FF2B5EF4-FFF2-40B4-BE49-F238E27FC236}">
                  <a16:creationId xmlns:a16="http://schemas.microsoft.com/office/drawing/2014/main" id="{73A98F5D-5289-E3C2-0891-3514E178AA6E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28DE50A8-D457-6212-A747-209E15783CAB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2D1BA268-F389-C59E-DE04-C42B1BBF236E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BC6A603B-DF7F-73E2-8407-3BC020F2054B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A3D1FA84-9759-4FF2-D2F6-693A536A2E94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E84E82A-07F2-F477-0EEF-FB8C74788AEA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5A57936-054C-BC28-E1ED-4E2B7ECCC7B7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351A567E-2C23-C233-A2BD-556F3B6CEFFF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273A00F0-DBAF-93E8-38A6-5191EA9452E3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14DC002E-BB8C-BE5E-F89E-48BAA5BBAA0A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833BD8F5-E079-20C6-CF7D-7A9717A9AF30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881A8BB1-27E6-8B61-BCA9-EF7F85580AF7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6B1A7DD-9356-C944-81AC-A189421F14F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92DF8D30-1256-0884-15E0-840DF4C37239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92267F91-35F8-9267-2450-DD04AD906323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24BB5683-C9D7-2458-61CF-1B428739D12C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1A79150C-523A-77B4-79B3-70CCD08A248E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C28AE10D-5655-18A0-1678-1D0AA134E302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47DAD2F1-6D77-1978-787D-8D7BC0CDA93A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E626DCE8-11E1-4764-7AC0-5CE94C4D1F9F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904AD4B2-248E-666F-CE76-33310B199894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D06D1854-D886-AED2-561C-E320E3D6163B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9504F3F-BA53-0D45-CA45-A14463467DAD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CE063338-353D-21A6-4E2F-3E2A71492DC2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AEB535F0-C9FE-D3FC-3C40-F97A6434C085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CC54A59A-CCE4-1444-652C-F3467A74EE9F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FFA72984-FF56-E25E-F768-06AD3414492F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71FEEEA7-534E-426E-23D4-D387DA40D69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7CEFFD79-EC89-2751-BB09-6D1E8158CDF9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4BBB9D6D-A5E4-A0E0-3685-7DC043891838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9503C3C6-5710-EC0C-4A0C-391B1AAA86E5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12C422F9-E98F-3CFD-D2DD-9F0BA0258584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84FB0466-3F01-DC66-66ED-4B2CD0956006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88A36CD9-F8C0-43B4-E8B1-E09DBE7B8E3F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5A88E286-0012-2DB3-995C-D8587EE98D63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7C70B64D-05B2-7CC4-A395-E72D96032ED3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6CCDBCAB-72B6-7DEF-5A42-425EB7FC5372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8633685E-01B5-EC66-1B44-D4736ED49A25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785ADC24-F6A9-6022-417E-1B91BF62CB44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C842375B-A557-09EF-6918-0FCAD810F38A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84BD1D20-31B8-4B7D-2C12-2414FD1A7484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190228EC-4676-B22A-FF9D-FCCD7400E579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6E55AAE7-1D5C-0423-B6E2-E3B5819717F8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32D8D6E5-A9CC-3AD9-A611-B46B466419F3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4D0E2C7A-342C-F60D-712B-9DED3AB540C4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C09FFA07-0C03-11C4-B8D7-62CE46CC5DBD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ABE6F2A3-F456-FB8B-C38C-D071CCE78043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6A23754A-77E8-DE50-FA51-C040ACEBD6BD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316BDD41-9C05-28C7-6A34-718DF7E8F001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E4A3092-9423-50B7-BBDF-EBD0D43D3831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C6745349-7087-6B99-C761-2076D002CE8B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6D363070-EDC6-636A-C3EC-BA417CE4ED83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EF4FAF3F-0411-6196-F763-781C6D9B67AC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584707A6-CA38-671C-5235-1AE38FFBFD71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3C9A02D0-8287-5171-7A38-5D30D993951C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85B89F82-AEF1-74FD-72BB-CCE6D0EC6C69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0A7DCAC8-B500-BDBD-4F3C-904FFBF25D0A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7D494365-ADFD-48F5-B830-2068ECF5C71D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D66B7DA9-FABD-96C2-A904-4454659BB4F3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D91FE15A-5E8D-55A9-E3EC-F2EDA5BA693D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7E276DE-648B-9259-AA72-FABBDE82F04E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B8685A7D-9C93-42DF-14E0-F19C23418C40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5A9C54AE-C9A1-144E-972E-7A760021C7EC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FEC7C91E-C4F6-8B30-42F8-A546B316952D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EEF497BB-9AFC-D131-0D40-3CCACDC839B0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8298BA5-9A56-EF64-748C-0A05592070AE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6C415640-62CD-A27F-4CB8-6E26DDB212A0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1D5CB9D9-4E36-026A-857B-653DEB7B82FF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A2C84B4F-9882-2F3D-8093-96353F28B4F5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6697E03F-12AB-2CEB-DB7D-847BA70E9E71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1A7A4A19-F578-15A4-02E0-8952461B87AE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D8F49CD8-F86F-F08A-72E0-480E2F5415C4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7BA26530-6ED8-7EC0-F1CF-9CF9A0282FCC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7281AECA-D3D7-C8A9-AC96-8494E40622F3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EC240CF8-B643-0B61-9A21-8FB379D4C926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DC71F29E-9126-9E25-7D89-07D74537E6C4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386C1707-0F33-ECD1-A12A-E39E98355B6C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80370BFC-88C7-F3DE-FEB7-5A88CD28E2D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811B79CB-AB12-EA55-BAA0-C96F6CE31FD1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26B05E0B-7F98-22C3-836D-4C31C16FC33E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94BFA158-B276-D835-F950-FA3ECDBF60D3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3722939C-1EB3-21ED-D3EB-1A75CCA668C0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F3464168-B0F7-1C96-3997-0F8D9CA9234E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7C42CCE9-3DD6-7A9B-0013-92A3848C5926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AC47059C-6561-AE6D-854F-6D5F6503586C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886DF46B-8CDB-9D00-74C8-AA171DD5866D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72AC43DD-49C5-720F-89B8-89D9880E013E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F5166B73-C41C-C324-07D7-EAFA1CED6E28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CD648654-12DA-B05A-FF0B-712945F4FE29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92D9E3E2-BD72-AADB-9C5A-4D10D227E234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77368CBA-7F4C-4971-C584-7112CD39FE58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802E2581-96AA-9EF1-72E0-E326EB9F68AF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EAADBC7F-EF40-5C3D-15C2-6CA3B03D94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18FC72AB-8BE2-6116-44C2-53B1C28230D3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8B52FA2F-F03B-FE4C-C31A-4E4CA628356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B71F677-B314-7ADC-A0AB-4B41DA6C9A6F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18E91788-5049-9006-FF4B-E6C3E7A53BA8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610973D5-00EB-CA78-8809-9E70F4E39626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E12E2A34-47AD-E695-F148-77027F7F7220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119C16E8-D1FB-FA28-0D3A-E04745C4D696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FDEC2AE8-C436-FB41-DD6A-C19FDA3D4B57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798AB149-2133-E82F-CFF6-C110F02DDD13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41B05B8A-4762-9714-6A29-3F85CC7EA360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A03E997D-60E8-7CD9-8904-531B6B34006A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B2FA0E4-7867-4002-35BC-7478243EC4CE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4FAAA144-B05F-9010-9F9E-ED87D6AD1622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4328E5E8-BD94-9492-715D-839682D49663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6236A4-725D-440A-A877-AEFFD5462701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25368935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AAF1ADF2-9789-38CC-685F-A03141E53C1E}"/>
              </a:ext>
            </a:extLst>
          </p:cNvPr>
          <p:cNvSpPr/>
          <p:nvPr userDrawn="1"/>
        </p:nvSpPr>
        <p:spPr>
          <a:xfrm>
            <a:off x="4" y="4"/>
            <a:ext cx="500778" cy="479828"/>
          </a:xfrm>
          <a:prstGeom prst="rect">
            <a:avLst/>
          </a:prstGeom>
          <a:solidFill>
            <a:schemeClr val="bg1"/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389" rIns="50389" rtlCol="0" anchor="ctr">
            <a:noAutofit/>
          </a:bodyPr>
          <a:lstStyle/>
          <a:p>
            <a:pPr algn="ctr"/>
            <a:endParaRPr kumimoji="1" lang="ja-JP" altLang="en-US" sz="2205"/>
          </a:p>
        </p:txBody>
      </p:sp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3" y="4"/>
            <a:ext cx="13356413" cy="479828"/>
          </a:xfrm>
          <a:solidFill>
            <a:schemeClr val="bg1"/>
          </a:solidFill>
          <a:ln>
            <a:noFill/>
          </a:ln>
        </p:spPr>
        <p:txBody>
          <a:bodyPr>
            <a:normAutofit/>
          </a:bodyPr>
          <a:lstStyle>
            <a:lvl1pPr algn="l">
              <a:defRPr sz="2205" b="0" spc="331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50915" y="604821"/>
            <a:ext cx="10080149" cy="441048"/>
          </a:xfrm>
        </p:spPr>
        <p:txBody>
          <a:bodyPr anchor="ctr">
            <a:normAutofit/>
          </a:bodyPr>
          <a:lstStyle>
            <a:lvl1pPr marL="0" indent="0" algn="l">
              <a:buNone/>
              <a:defRPr sz="1984" b="1" i="0" spc="331">
                <a:solidFill>
                  <a:schemeClr val="tx1">
                    <a:lumMod val="75000"/>
                    <a:lumOff val="25000"/>
                  </a:schemeClr>
                </a:solidFill>
                <a:latin typeface="Noto Sans JP SemiBold" panose="020B0200000000000000" pitchFamily="34" charset="-128"/>
                <a:ea typeface="Noto Sans JP SemiBold" panose="020B0200000000000000" pitchFamily="34" charset="-128"/>
              </a:defRPr>
            </a:lvl1pPr>
            <a:lvl2pPr marL="5039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078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117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157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196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235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27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314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3794760" y="7272359"/>
            <a:ext cx="605454" cy="287316"/>
          </a:xfrm>
        </p:spPr>
        <p:txBody>
          <a:bodyPr lIns="36000" rIns="36000"/>
          <a:lstStyle>
            <a:lvl1pPr>
              <a:defRPr b="1" i="0">
                <a:solidFill>
                  <a:schemeClr val="bg1">
                    <a:lumMod val="65000"/>
                  </a:schemeClr>
                </a:solidFill>
                <a:latin typeface="Sofia Sans Semi Condensed" pitchFamily="2" charset="0"/>
              </a:defRPr>
            </a:lvl1pPr>
          </a:lstStyle>
          <a:p>
            <a:fld id="{A9576640-AFA4-5D45-AB3E-61C88638E1BE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1E40BE4E-C27B-2D97-1C4C-59B9C639346D}"/>
              </a:ext>
            </a:extLst>
          </p:cNvPr>
          <p:cNvSpPr/>
          <p:nvPr userDrawn="1"/>
        </p:nvSpPr>
        <p:spPr>
          <a:xfrm>
            <a:off x="13356414" y="24090"/>
            <a:ext cx="1043803" cy="431657"/>
          </a:xfrm>
          <a:prstGeom prst="rect">
            <a:avLst/>
          </a:prstGeom>
          <a:solidFill>
            <a:schemeClr val="bg1"/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389" rIns="50389" rtlCol="0" anchor="ctr">
            <a:spAutoFit/>
          </a:bodyPr>
          <a:lstStyle/>
          <a:p>
            <a:pPr algn="ctr"/>
            <a:endParaRPr kumimoji="1" lang="ja-JP" altLang="en-US" sz="2205"/>
          </a:p>
        </p:txBody>
      </p: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FCD587FA-97D5-D38F-D3B4-0712AE43976E}"/>
              </a:ext>
            </a:extLst>
          </p:cNvPr>
          <p:cNvCxnSpPr>
            <a:cxnSpLocks/>
          </p:cNvCxnSpPr>
          <p:nvPr userDrawn="1"/>
        </p:nvCxnSpPr>
        <p:spPr>
          <a:xfrm>
            <a:off x="0" y="516363"/>
            <a:ext cx="14400213" cy="0"/>
          </a:xfrm>
          <a:prstGeom prst="line">
            <a:avLst/>
          </a:prstGeom>
          <a:ln w="57150">
            <a:solidFill>
              <a:srgbClr val="009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テキスト プレースホルダー 2">
            <a:extLst>
              <a:ext uri="{FF2B5EF4-FFF2-40B4-BE49-F238E27FC236}">
                <a16:creationId xmlns:a16="http://schemas.microsoft.com/office/drawing/2014/main" id="{3EEAF79B-6567-C2ED-E73D-70EF3E9624BA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14810" y="1153617"/>
            <a:ext cx="12240182" cy="363818"/>
          </a:xfrm>
        </p:spPr>
        <p:txBody>
          <a:bodyPr anchor="ctr">
            <a:spAutoFit/>
          </a:bodyPr>
          <a:lstStyle>
            <a:lvl1pPr marL="0" indent="0" algn="l">
              <a:buNone/>
              <a:defRPr sz="1764" b="0" i="0" spc="331">
                <a:solidFill>
                  <a:schemeClr val="tx1">
                    <a:lumMod val="75000"/>
                    <a:lumOff val="25000"/>
                  </a:schemeClr>
                </a:solidFill>
                <a:latin typeface="Noto Sans JP Medium" panose="020B0200000000000000" pitchFamily="34" charset="-128"/>
                <a:ea typeface="Noto Sans JP Medium" panose="020B0200000000000000" pitchFamily="34" charset="-128"/>
              </a:defRPr>
            </a:lvl1pPr>
            <a:lvl2pPr marL="50393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86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79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72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65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58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520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45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67AF562F-7C3F-883D-731C-9C7234A318E0}"/>
              </a:ext>
            </a:extLst>
          </p:cNvPr>
          <p:cNvGrpSpPr/>
          <p:nvPr userDrawn="1"/>
        </p:nvGrpSpPr>
        <p:grpSpPr>
          <a:xfrm>
            <a:off x="2703946" y="7272359"/>
            <a:ext cx="8992327" cy="287316"/>
            <a:chOff x="1791456" y="6597352"/>
            <a:chExt cx="6185880" cy="260648"/>
          </a:xfrm>
        </p:grpSpPr>
        <p:sp>
          <p:nvSpPr>
            <p:cNvPr id="12" name="角丸四角形 11">
              <a:extLst>
                <a:ext uri="{FF2B5EF4-FFF2-40B4-BE49-F238E27FC236}">
                  <a16:creationId xmlns:a16="http://schemas.microsoft.com/office/drawing/2014/main" id="{146ECF98-B864-F667-775F-E749B783C09D}"/>
                </a:ext>
              </a:extLst>
            </p:cNvPr>
            <p:cNvSpPr/>
            <p:nvPr userDrawn="1"/>
          </p:nvSpPr>
          <p:spPr>
            <a:xfrm>
              <a:off x="1791456" y="6597352"/>
              <a:ext cx="1692188" cy="260648"/>
            </a:xfrm>
            <a:prstGeom prst="roundRect">
              <a:avLst/>
            </a:prstGeom>
            <a:solidFill>
              <a:srgbClr val="002B7F"/>
            </a:solidFill>
            <a:ln w="12700">
              <a:noFill/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0" rIns="45719" bIns="0" rtlCol="0" anchor="ctr">
              <a:normAutofit/>
            </a:bodyPr>
            <a:lstStyle/>
            <a:p>
              <a:pPr algn="ctr"/>
              <a:r>
                <a:rPr kumimoji="1" lang="ja-JP" altLang="en-US" sz="1102" b="1" i="0">
                  <a:solidFill>
                    <a:schemeClr val="bg1"/>
                  </a:solidFill>
                  <a:latin typeface="Noto Sans JP Black" panose="020B0200000000000000" pitchFamily="34" charset="-128"/>
                  <a:ea typeface="Noto Sans JP Black" panose="020B0200000000000000" pitchFamily="34" charset="-128"/>
                </a:rPr>
                <a:t>デザインパターン</a:t>
              </a:r>
              <a:r>
                <a:rPr kumimoji="1" lang="en-US" altLang="ja-JP" sz="1102" b="1" i="0">
                  <a:solidFill>
                    <a:schemeClr val="bg1"/>
                  </a:solidFill>
                  <a:latin typeface="Noto Sans JP Black" panose="020B0200000000000000" pitchFamily="34" charset="-128"/>
                  <a:ea typeface="Noto Sans JP Black" panose="020B0200000000000000" pitchFamily="34" charset="-128"/>
                </a:rPr>
                <a:t>1</a:t>
              </a:r>
              <a:endParaRPr kumimoji="1" lang="ja-JP" altLang="en-US" sz="1102" b="1" i="0">
                <a:solidFill>
                  <a:schemeClr val="bg1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endParaRPr>
            </a:p>
          </p:txBody>
        </p:sp>
        <p:sp>
          <p:nvSpPr>
            <p:cNvPr id="13" name="角丸四角形 12">
              <a:extLst>
                <a:ext uri="{FF2B5EF4-FFF2-40B4-BE49-F238E27FC236}">
                  <a16:creationId xmlns:a16="http://schemas.microsoft.com/office/drawing/2014/main" id="{B742F27C-399C-90C3-CBC4-1E549D976C03}"/>
                </a:ext>
              </a:extLst>
            </p:cNvPr>
            <p:cNvSpPr/>
            <p:nvPr userDrawn="1"/>
          </p:nvSpPr>
          <p:spPr>
            <a:xfrm>
              <a:off x="4038302" y="6597352"/>
              <a:ext cx="1692188" cy="260648"/>
            </a:xfrm>
            <a:prstGeom prst="roundRect">
              <a:avLst/>
            </a:prstGeom>
            <a:noFill/>
            <a:ln w="22225">
              <a:solidFill>
                <a:srgbClr val="002B7F"/>
              </a:solidFill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0" rIns="45719" bIns="0" rtlCol="0" anchor="ctr">
              <a:normAutofit/>
            </a:bodyPr>
            <a:lstStyle/>
            <a:p>
              <a:pPr algn="ctr"/>
              <a:r>
                <a:rPr kumimoji="1" lang="ja-JP" altLang="en-US" sz="1102" b="1" i="0">
                  <a:solidFill>
                    <a:srgbClr val="002B7F"/>
                  </a:solidFill>
                  <a:latin typeface="Noto Sans JP Black" panose="020B0200000000000000" pitchFamily="34" charset="-128"/>
                  <a:ea typeface="Noto Sans JP Black" panose="020B0200000000000000" pitchFamily="34" charset="-128"/>
                </a:rPr>
                <a:t>デザインパターン</a:t>
              </a:r>
              <a:r>
                <a:rPr kumimoji="1" lang="en-US" altLang="ja-JP" sz="1102" b="1" i="0">
                  <a:solidFill>
                    <a:srgbClr val="002B7F"/>
                  </a:solidFill>
                  <a:latin typeface="Noto Sans JP Black" panose="020B0200000000000000" pitchFamily="34" charset="-128"/>
                  <a:ea typeface="Noto Sans JP Black" panose="020B0200000000000000" pitchFamily="34" charset="-128"/>
                </a:rPr>
                <a:t>2</a:t>
              </a:r>
              <a:endParaRPr kumimoji="1" lang="ja-JP" altLang="en-US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endParaRPr>
            </a:p>
          </p:txBody>
        </p:sp>
        <p:sp>
          <p:nvSpPr>
            <p:cNvPr id="14" name="角丸四角形 13">
              <a:extLst>
                <a:ext uri="{FF2B5EF4-FFF2-40B4-BE49-F238E27FC236}">
                  <a16:creationId xmlns:a16="http://schemas.microsoft.com/office/drawing/2014/main" id="{E2BD1FA8-7CCB-6C82-6D02-DDC495543568}"/>
                </a:ext>
              </a:extLst>
            </p:cNvPr>
            <p:cNvSpPr/>
            <p:nvPr userDrawn="1"/>
          </p:nvSpPr>
          <p:spPr>
            <a:xfrm>
              <a:off x="6285148" y="6597352"/>
              <a:ext cx="1692188" cy="260648"/>
            </a:xfrm>
            <a:prstGeom prst="roundRect">
              <a:avLst/>
            </a:prstGeom>
            <a:noFill/>
            <a:ln w="22225">
              <a:solidFill>
                <a:srgbClr val="002B7F"/>
              </a:solidFill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0" rIns="45719" bIns="0" rtlCol="0" anchor="ctr">
              <a:normAutofit/>
            </a:bodyPr>
            <a:lstStyle/>
            <a:p>
              <a:pPr algn="ctr"/>
              <a:r>
                <a:rPr kumimoji="1" lang="ja-JP" altLang="en-US" sz="1102" b="1" i="0">
                  <a:solidFill>
                    <a:srgbClr val="002B7F"/>
                  </a:solidFill>
                  <a:latin typeface="Noto Sans JP Black" panose="020B0200000000000000" pitchFamily="34" charset="-128"/>
                  <a:ea typeface="Noto Sans JP Black" panose="020B0200000000000000" pitchFamily="34" charset="-128"/>
                </a:rPr>
                <a:t>デザインパターン</a:t>
              </a:r>
              <a:r>
                <a:rPr kumimoji="1" lang="en-US" altLang="ja-JP" sz="1102" b="1" i="0">
                  <a:solidFill>
                    <a:srgbClr val="002B7F"/>
                  </a:solidFill>
                  <a:latin typeface="Noto Sans JP Black" panose="020B0200000000000000" pitchFamily="34" charset="-128"/>
                  <a:ea typeface="Noto Sans JP Black" panose="020B0200000000000000" pitchFamily="34" charset="-128"/>
                </a:rPr>
                <a:t>3</a:t>
              </a:r>
              <a:endParaRPr kumimoji="1" lang="ja-JP" altLang="en-US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endParaRPr>
            </a:p>
          </p:txBody>
        </p:sp>
        <p:cxnSp>
          <p:nvCxnSpPr>
            <p:cNvPr id="28" name="直線コネクタ 27">
              <a:extLst>
                <a:ext uri="{FF2B5EF4-FFF2-40B4-BE49-F238E27FC236}">
                  <a16:creationId xmlns:a16="http://schemas.microsoft.com/office/drawing/2014/main" id="{3F7C0021-AE19-C538-218D-6E2F26369EB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483644" y="6727676"/>
              <a:ext cx="547966" cy="0"/>
            </a:xfrm>
            <a:prstGeom prst="line">
              <a:avLst/>
            </a:prstGeom>
            <a:ln w="22225">
              <a:solidFill>
                <a:srgbClr val="002B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線コネクタ 29">
              <a:extLst>
                <a:ext uri="{FF2B5EF4-FFF2-40B4-BE49-F238E27FC236}">
                  <a16:creationId xmlns:a16="http://schemas.microsoft.com/office/drawing/2014/main" id="{A1E9FA2A-39DC-2D63-1AD8-9DF3B2A605A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732574" y="6727676"/>
              <a:ext cx="547966" cy="0"/>
            </a:xfrm>
            <a:prstGeom prst="line">
              <a:avLst/>
            </a:prstGeom>
            <a:ln w="22225">
              <a:solidFill>
                <a:srgbClr val="002B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グラフィックス 3">
            <a:extLst>
              <a:ext uri="{FF2B5EF4-FFF2-40B4-BE49-F238E27FC236}">
                <a16:creationId xmlns:a16="http://schemas.microsoft.com/office/drawing/2014/main" id="{5F13A139-7CBE-D53A-4946-E9B2CE2CDE3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793662" y="0"/>
            <a:ext cx="606552" cy="459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1829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82" userDrawn="1">
          <p15:clr>
            <a:srgbClr val="FBAE40"/>
          </p15:clr>
        </p15:guide>
        <p15:guide id="2" pos="4536" userDrawn="1">
          <p15:clr>
            <a:srgbClr val="FBAE40"/>
          </p15:clr>
        </p15:guide>
        <p15:guide id="4" orient="horz" pos="4531" userDrawn="1">
          <p15:clr>
            <a:srgbClr val="FBAE40"/>
          </p15:clr>
        </p15:guide>
        <p15:guide id="5" pos="53" userDrawn="1">
          <p15:clr>
            <a:srgbClr val="FBAE40"/>
          </p15:clr>
        </p15:guide>
        <p15:guide id="6" pos="9018" userDrawn="1">
          <p15:clr>
            <a:srgbClr val="FBAE40"/>
          </p15:clr>
        </p15:guide>
        <p15:guide id="7" orient="horz" pos="1281" userDrawn="1">
          <p15:clr>
            <a:srgbClr val="FBAE40"/>
          </p15:clr>
        </p15:guide>
        <p15:guide id="8" orient="horz" pos="532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AAF1ADF2-9789-38CC-685F-A03141E53C1E}"/>
              </a:ext>
            </a:extLst>
          </p:cNvPr>
          <p:cNvSpPr/>
          <p:nvPr userDrawn="1"/>
        </p:nvSpPr>
        <p:spPr>
          <a:xfrm>
            <a:off x="4" y="4"/>
            <a:ext cx="500778" cy="479828"/>
          </a:xfrm>
          <a:prstGeom prst="rect">
            <a:avLst/>
          </a:prstGeom>
          <a:solidFill>
            <a:schemeClr val="bg1"/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389" rIns="50389" rtlCol="0" anchor="ctr">
            <a:noAutofit/>
          </a:bodyPr>
          <a:lstStyle/>
          <a:p>
            <a:pPr algn="ctr"/>
            <a:endParaRPr kumimoji="1" lang="ja-JP" altLang="en-US" sz="2205"/>
          </a:p>
        </p:txBody>
      </p:sp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3" y="4"/>
            <a:ext cx="13356413" cy="479828"/>
          </a:xfrm>
          <a:solidFill>
            <a:schemeClr val="bg1"/>
          </a:solidFill>
          <a:ln>
            <a:noFill/>
          </a:ln>
        </p:spPr>
        <p:txBody>
          <a:bodyPr>
            <a:normAutofit/>
          </a:bodyPr>
          <a:lstStyle>
            <a:lvl1pPr algn="l">
              <a:defRPr sz="2205" b="0" spc="331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50915" y="604821"/>
            <a:ext cx="10080149" cy="441048"/>
          </a:xfrm>
        </p:spPr>
        <p:txBody>
          <a:bodyPr anchor="ctr">
            <a:normAutofit/>
          </a:bodyPr>
          <a:lstStyle>
            <a:lvl1pPr marL="0" indent="0" algn="l">
              <a:buNone/>
              <a:defRPr sz="1984" b="1" i="0" spc="331">
                <a:solidFill>
                  <a:schemeClr val="tx1">
                    <a:lumMod val="75000"/>
                    <a:lumOff val="25000"/>
                  </a:schemeClr>
                </a:solidFill>
                <a:latin typeface="Noto Sans JP SemiBold" panose="020B0200000000000000" pitchFamily="34" charset="-128"/>
                <a:ea typeface="Noto Sans JP SemiBold" panose="020B0200000000000000" pitchFamily="34" charset="-128"/>
              </a:defRPr>
            </a:lvl1pPr>
            <a:lvl2pPr marL="5039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078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117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157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196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235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27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314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3794760" y="7272359"/>
            <a:ext cx="605454" cy="287316"/>
          </a:xfrm>
        </p:spPr>
        <p:txBody>
          <a:bodyPr lIns="36000" rIns="36000"/>
          <a:lstStyle>
            <a:lvl1pPr>
              <a:defRPr b="1" i="0">
                <a:solidFill>
                  <a:schemeClr val="bg1">
                    <a:lumMod val="65000"/>
                  </a:schemeClr>
                </a:solidFill>
                <a:latin typeface="Sofia Sans Semi Condensed" pitchFamily="2" charset="0"/>
              </a:defRPr>
            </a:lvl1pPr>
          </a:lstStyle>
          <a:p>
            <a:fld id="{A9576640-AFA4-5D45-AB3E-61C88638E1BE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1E40BE4E-C27B-2D97-1C4C-59B9C639346D}"/>
              </a:ext>
            </a:extLst>
          </p:cNvPr>
          <p:cNvSpPr/>
          <p:nvPr userDrawn="1"/>
        </p:nvSpPr>
        <p:spPr>
          <a:xfrm>
            <a:off x="13356414" y="24090"/>
            <a:ext cx="1043803" cy="431657"/>
          </a:xfrm>
          <a:prstGeom prst="rect">
            <a:avLst/>
          </a:prstGeom>
          <a:solidFill>
            <a:schemeClr val="bg1"/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389" rIns="50389" rtlCol="0" anchor="ctr">
            <a:spAutoFit/>
          </a:bodyPr>
          <a:lstStyle/>
          <a:p>
            <a:pPr algn="ctr"/>
            <a:endParaRPr kumimoji="1" lang="ja-JP" altLang="en-US" sz="2205"/>
          </a:p>
        </p:txBody>
      </p: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FCD587FA-97D5-D38F-D3B4-0712AE43976E}"/>
              </a:ext>
            </a:extLst>
          </p:cNvPr>
          <p:cNvCxnSpPr>
            <a:cxnSpLocks/>
          </p:cNvCxnSpPr>
          <p:nvPr userDrawn="1"/>
        </p:nvCxnSpPr>
        <p:spPr>
          <a:xfrm>
            <a:off x="0" y="516363"/>
            <a:ext cx="14400213" cy="0"/>
          </a:xfrm>
          <a:prstGeom prst="line">
            <a:avLst/>
          </a:prstGeom>
          <a:ln w="57150">
            <a:solidFill>
              <a:srgbClr val="009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テキスト プレースホルダー 2">
            <a:extLst>
              <a:ext uri="{FF2B5EF4-FFF2-40B4-BE49-F238E27FC236}">
                <a16:creationId xmlns:a16="http://schemas.microsoft.com/office/drawing/2014/main" id="{3EEAF79B-6567-C2ED-E73D-70EF3E9624BA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14810" y="1153617"/>
            <a:ext cx="12240182" cy="363818"/>
          </a:xfrm>
        </p:spPr>
        <p:txBody>
          <a:bodyPr anchor="ctr">
            <a:spAutoFit/>
          </a:bodyPr>
          <a:lstStyle>
            <a:lvl1pPr marL="0" indent="0" algn="l">
              <a:buNone/>
              <a:defRPr sz="1764" b="0" i="0" spc="331">
                <a:solidFill>
                  <a:schemeClr val="tx1">
                    <a:lumMod val="75000"/>
                    <a:lumOff val="25000"/>
                  </a:schemeClr>
                </a:solidFill>
                <a:latin typeface="Noto Sans JP Medium" panose="020B0200000000000000" pitchFamily="34" charset="-128"/>
                <a:ea typeface="Noto Sans JP Medium" panose="020B0200000000000000" pitchFamily="34" charset="-128"/>
              </a:defRPr>
            </a:lvl1pPr>
            <a:lvl2pPr marL="50393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86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79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72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65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58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520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45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12" name="角丸四角形 11">
            <a:extLst>
              <a:ext uri="{FF2B5EF4-FFF2-40B4-BE49-F238E27FC236}">
                <a16:creationId xmlns:a16="http://schemas.microsoft.com/office/drawing/2014/main" id="{146ECF98-B864-F667-775F-E749B783C09D}"/>
              </a:ext>
            </a:extLst>
          </p:cNvPr>
          <p:cNvSpPr/>
          <p:nvPr userDrawn="1"/>
        </p:nvSpPr>
        <p:spPr>
          <a:xfrm>
            <a:off x="2703947" y="7272359"/>
            <a:ext cx="2459909" cy="287316"/>
          </a:xfrm>
          <a:prstGeom prst="roundRect">
            <a:avLst/>
          </a:prstGeom>
          <a:noFill/>
          <a:ln w="22225">
            <a:solidFill>
              <a:srgbClr val="002B7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389" tIns="0" rIns="50389" bIns="0" rtlCol="0" anchor="ctr">
            <a:normAutofit/>
          </a:bodyPr>
          <a:lstStyle/>
          <a:p>
            <a:pPr algn="ctr"/>
            <a:r>
              <a:rPr kumimoji="1" lang="ja-JP" altLang="en-US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デザインパターン</a:t>
            </a:r>
            <a:r>
              <a:rPr kumimoji="1" lang="en-US" altLang="ja-JP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1</a:t>
            </a:r>
            <a:endParaRPr kumimoji="1" lang="ja-JP" altLang="en-US" sz="1102" b="1" i="0">
              <a:solidFill>
                <a:srgbClr val="002B7F"/>
              </a:solidFill>
              <a:latin typeface="Noto Sans JP Black" panose="020B0200000000000000" pitchFamily="34" charset="-128"/>
              <a:ea typeface="Noto Sans JP Black" panose="020B0200000000000000" pitchFamily="34" charset="-128"/>
            </a:endParaRPr>
          </a:p>
        </p:txBody>
      </p:sp>
      <p:sp>
        <p:nvSpPr>
          <p:cNvPr id="13" name="角丸四角形 12">
            <a:extLst>
              <a:ext uri="{FF2B5EF4-FFF2-40B4-BE49-F238E27FC236}">
                <a16:creationId xmlns:a16="http://schemas.microsoft.com/office/drawing/2014/main" id="{B742F27C-399C-90C3-CBC4-1E549D976C03}"/>
              </a:ext>
            </a:extLst>
          </p:cNvPr>
          <p:cNvSpPr/>
          <p:nvPr userDrawn="1"/>
        </p:nvSpPr>
        <p:spPr>
          <a:xfrm>
            <a:off x="5970155" y="7272359"/>
            <a:ext cx="2459909" cy="287316"/>
          </a:xfrm>
          <a:prstGeom prst="roundRect">
            <a:avLst/>
          </a:prstGeom>
          <a:solidFill>
            <a:srgbClr val="002B7F"/>
          </a:solidFill>
          <a:ln w="22225">
            <a:solidFill>
              <a:srgbClr val="002B7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389" tIns="0" rIns="50389" bIns="0" rtlCol="0" anchor="ctr">
            <a:normAutofit/>
          </a:bodyPr>
          <a:lstStyle/>
          <a:p>
            <a:pPr algn="ctr"/>
            <a:r>
              <a:rPr kumimoji="1" lang="ja-JP" altLang="en-US" sz="1102" b="1" i="0">
                <a:solidFill>
                  <a:schemeClr val="bg1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デザインパターン</a:t>
            </a:r>
            <a:r>
              <a:rPr kumimoji="1" lang="en-US" altLang="ja-JP" sz="1102" b="1" i="0">
                <a:solidFill>
                  <a:schemeClr val="bg1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2</a:t>
            </a:r>
            <a:endParaRPr kumimoji="1" lang="ja-JP" altLang="en-US" sz="1102" b="1" i="0">
              <a:solidFill>
                <a:schemeClr val="bg1"/>
              </a:solidFill>
              <a:latin typeface="Noto Sans JP Black" panose="020B0200000000000000" pitchFamily="34" charset="-128"/>
              <a:ea typeface="Noto Sans JP Black" panose="020B0200000000000000" pitchFamily="34" charset="-128"/>
            </a:endParaRPr>
          </a:p>
        </p:txBody>
      </p:sp>
      <p:sp>
        <p:nvSpPr>
          <p:cNvPr id="14" name="角丸四角形 13">
            <a:extLst>
              <a:ext uri="{FF2B5EF4-FFF2-40B4-BE49-F238E27FC236}">
                <a16:creationId xmlns:a16="http://schemas.microsoft.com/office/drawing/2014/main" id="{E2BD1FA8-7CCB-6C82-6D02-DDC495543568}"/>
              </a:ext>
            </a:extLst>
          </p:cNvPr>
          <p:cNvSpPr/>
          <p:nvPr userDrawn="1"/>
        </p:nvSpPr>
        <p:spPr>
          <a:xfrm>
            <a:off x="9236363" y="7272359"/>
            <a:ext cx="2459909" cy="287316"/>
          </a:xfrm>
          <a:prstGeom prst="roundRect">
            <a:avLst/>
          </a:prstGeom>
          <a:noFill/>
          <a:ln w="22225">
            <a:solidFill>
              <a:srgbClr val="002B7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389" tIns="0" rIns="50389" bIns="0" rtlCol="0" anchor="ctr">
            <a:normAutofit/>
          </a:bodyPr>
          <a:lstStyle/>
          <a:p>
            <a:pPr algn="ctr"/>
            <a:r>
              <a:rPr kumimoji="1" lang="ja-JP" altLang="en-US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デザインパターン</a:t>
            </a:r>
            <a:r>
              <a:rPr kumimoji="1" lang="en-US" altLang="ja-JP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3</a:t>
            </a:r>
            <a:endParaRPr kumimoji="1" lang="ja-JP" altLang="en-US" sz="1102" b="1" i="0">
              <a:solidFill>
                <a:srgbClr val="002B7F"/>
              </a:solidFill>
              <a:latin typeface="Noto Sans JP Black" panose="020B0200000000000000" pitchFamily="34" charset="-128"/>
              <a:ea typeface="Noto Sans JP Black" panose="020B0200000000000000" pitchFamily="34" charset="-128"/>
            </a:endParaRPr>
          </a:p>
        </p:txBody>
      </p:sp>
      <p:cxnSp>
        <p:nvCxnSpPr>
          <p:cNvPr id="28" name="直線コネクタ 27">
            <a:extLst>
              <a:ext uri="{FF2B5EF4-FFF2-40B4-BE49-F238E27FC236}">
                <a16:creationId xmlns:a16="http://schemas.microsoft.com/office/drawing/2014/main" id="{3F7C0021-AE19-C538-218D-6E2F26369EBF}"/>
              </a:ext>
            </a:extLst>
          </p:cNvPr>
          <p:cNvCxnSpPr>
            <a:cxnSpLocks/>
          </p:cNvCxnSpPr>
          <p:nvPr userDrawn="1"/>
        </p:nvCxnSpPr>
        <p:spPr>
          <a:xfrm>
            <a:off x="5163857" y="7416017"/>
            <a:ext cx="796570" cy="0"/>
          </a:xfrm>
          <a:prstGeom prst="line">
            <a:avLst/>
          </a:prstGeom>
          <a:ln w="22225">
            <a:solidFill>
              <a:srgbClr val="002B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コネクタ 29">
            <a:extLst>
              <a:ext uri="{FF2B5EF4-FFF2-40B4-BE49-F238E27FC236}">
                <a16:creationId xmlns:a16="http://schemas.microsoft.com/office/drawing/2014/main" id="{A1E9FA2A-39DC-2D63-1AD8-9DF3B2A605A7}"/>
              </a:ext>
            </a:extLst>
          </p:cNvPr>
          <p:cNvCxnSpPr>
            <a:cxnSpLocks/>
          </p:cNvCxnSpPr>
          <p:nvPr userDrawn="1"/>
        </p:nvCxnSpPr>
        <p:spPr>
          <a:xfrm>
            <a:off x="8433092" y="7416017"/>
            <a:ext cx="796570" cy="0"/>
          </a:xfrm>
          <a:prstGeom prst="line">
            <a:avLst/>
          </a:prstGeom>
          <a:ln w="22225">
            <a:solidFill>
              <a:srgbClr val="002B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グラフィックス 3">
            <a:extLst>
              <a:ext uri="{FF2B5EF4-FFF2-40B4-BE49-F238E27FC236}">
                <a16:creationId xmlns:a16="http://schemas.microsoft.com/office/drawing/2014/main" id="{5F13A139-7CBE-D53A-4946-E9B2CE2CDE3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793662" y="0"/>
            <a:ext cx="606552" cy="459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1508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82" userDrawn="1">
          <p15:clr>
            <a:srgbClr val="FBAE40"/>
          </p15:clr>
        </p15:guide>
        <p15:guide id="2" pos="4536" userDrawn="1">
          <p15:clr>
            <a:srgbClr val="FBAE40"/>
          </p15:clr>
        </p15:guide>
        <p15:guide id="3" orient="horz" pos="383" userDrawn="1">
          <p15:clr>
            <a:srgbClr val="FBAE40"/>
          </p15:clr>
        </p15:guide>
        <p15:guide id="4" orient="horz" pos="4531" userDrawn="1">
          <p15:clr>
            <a:srgbClr val="FBAE40"/>
          </p15:clr>
        </p15:guide>
        <p15:guide id="5" pos="8953" userDrawn="1">
          <p15:clr>
            <a:srgbClr val="FBAE40"/>
          </p15:clr>
        </p15:guide>
        <p15:guide id="6" pos="118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AAF1ADF2-9789-38CC-685F-A03141E53C1E}"/>
              </a:ext>
            </a:extLst>
          </p:cNvPr>
          <p:cNvSpPr/>
          <p:nvPr userDrawn="1"/>
        </p:nvSpPr>
        <p:spPr>
          <a:xfrm>
            <a:off x="4" y="4"/>
            <a:ext cx="500778" cy="479828"/>
          </a:xfrm>
          <a:prstGeom prst="rect">
            <a:avLst/>
          </a:prstGeom>
          <a:solidFill>
            <a:schemeClr val="bg1"/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389" rIns="50389" rtlCol="0" anchor="ctr">
            <a:noAutofit/>
          </a:bodyPr>
          <a:lstStyle/>
          <a:p>
            <a:pPr algn="ctr"/>
            <a:endParaRPr kumimoji="1" lang="ja-JP" altLang="en-US" sz="2205"/>
          </a:p>
        </p:txBody>
      </p:sp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3" y="4"/>
            <a:ext cx="13356413" cy="479828"/>
          </a:xfrm>
          <a:solidFill>
            <a:schemeClr val="bg1"/>
          </a:solidFill>
          <a:ln>
            <a:noFill/>
          </a:ln>
        </p:spPr>
        <p:txBody>
          <a:bodyPr>
            <a:normAutofit/>
          </a:bodyPr>
          <a:lstStyle>
            <a:lvl1pPr algn="l">
              <a:defRPr sz="2205" b="0" spc="331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50915" y="604821"/>
            <a:ext cx="10080149" cy="441048"/>
          </a:xfrm>
        </p:spPr>
        <p:txBody>
          <a:bodyPr anchor="ctr">
            <a:normAutofit/>
          </a:bodyPr>
          <a:lstStyle>
            <a:lvl1pPr marL="0" indent="0" algn="l">
              <a:buNone/>
              <a:defRPr sz="1984" b="1" i="0" spc="331">
                <a:solidFill>
                  <a:schemeClr val="tx1">
                    <a:lumMod val="75000"/>
                    <a:lumOff val="25000"/>
                  </a:schemeClr>
                </a:solidFill>
                <a:latin typeface="Noto Sans JP SemiBold" panose="020B0200000000000000" pitchFamily="34" charset="-128"/>
                <a:ea typeface="Noto Sans JP SemiBold" panose="020B0200000000000000" pitchFamily="34" charset="-128"/>
              </a:defRPr>
            </a:lvl1pPr>
            <a:lvl2pPr marL="5039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078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117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157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196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235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27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314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3794760" y="7272359"/>
            <a:ext cx="605454" cy="287316"/>
          </a:xfrm>
        </p:spPr>
        <p:txBody>
          <a:bodyPr lIns="36000" rIns="36000"/>
          <a:lstStyle>
            <a:lvl1pPr>
              <a:defRPr b="1" i="0">
                <a:solidFill>
                  <a:schemeClr val="bg1">
                    <a:lumMod val="65000"/>
                  </a:schemeClr>
                </a:solidFill>
                <a:latin typeface="Sofia Sans Semi Condensed" pitchFamily="2" charset="0"/>
              </a:defRPr>
            </a:lvl1pPr>
          </a:lstStyle>
          <a:p>
            <a:fld id="{A9576640-AFA4-5D45-AB3E-61C88638E1BE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1E40BE4E-C27B-2D97-1C4C-59B9C639346D}"/>
              </a:ext>
            </a:extLst>
          </p:cNvPr>
          <p:cNvSpPr/>
          <p:nvPr userDrawn="1"/>
        </p:nvSpPr>
        <p:spPr>
          <a:xfrm>
            <a:off x="13356414" y="24090"/>
            <a:ext cx="1043803" cy="431657"/>
          </a:xfrm>
          <a:prstGeom prst="rect">
            <a:avLst/>
          </a:prstGeom>
          <a:solidFill>
            <a:schemeClr val="bg1"/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389" rIns="50389" rtlCol="0" anchor="ctr">
            <a:spAutoFit/>
          </a:bodyPr>
          <a:lstStyle/>
          <a:p>
            <a:pPr algn="ctr"/>
            <a:endParaRPr kumimoji="1" lang="ja-JP" altLang="en-US" sz="2205"/>
          </a:p>
        </p:txBody>
      </p: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FCD587FA-97D5-D38F-D3B4-0712AE43976E}"/>
              </a:ext>
            </a:extLst>
          </p:cNvPr>
          <p:cNvCxnSpPr>
            <a:cxnSpLocks/>
          </p:cNvCxnSpPr>
          <p:nvPr userDrawn="1"/>
        </p:nvCxnSpPr>
        <p:spPr>
          <a:xfrm>
            <a:off x="0" y="516363"/>
            <a:ext cx="14400213" cy="0"/>
          </a:xfrm>
          <a:prstGeom prst="line">
            <a:avLst/>
          </a:prstGeom>
          <a:ln w="57150">
            <a:solidFill>
              <a:srgbClr val="009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テキスト プレースホルダー 2">
            <a:extLst>
              <a:ext uri="{FF2B5EF4-FFF2-40B4-BE49-F238E27FC236}">
                <a16:creationId xmlns:a16="http://schemas.microsoft.com/office/drawing/2014/main" id="{3EEAF79B-6567-C2ED-E73D-70EF3E9624BA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14810" y="1153617"/>
            <a:ext cx="12240182" cy="363818"/>
          </a:xfrm>
        </p:spPr>
        <p:txBody>
          <a:bodyPr anchor="ctr">
            <a:spAutoFit/>
          </a:bodyPr>
          <a:lstStyle>
            <a:lvl1pPr marL="0" indent="0" algn="l">
              <a:buNone/>
              <a:defRPr sz="1764" b="0" i="0" spc="331">
                <a:solidFill>
                  <a:schemeClr val="tx1">
                    <a:lumMod val="75000"/>
                    <a:lumOff val="25000"/>
                  </a:schemeClr>
                </a:solidFill>
                <a:latin typeface="Noto Sans JP Medium" panose="020B0200000000000000" pitchFamily="34" charset="-128"/>
                <a:ea typeface="Noto Sans JP Medium" panose="020B0200000000000000" pitchFamily="34" charset="-128"/>
              </a:defRPr>
            </a:lvl1pPr>
            <a:lvl2pPr marL="50393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86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79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72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65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58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520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45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12" name="角丸四角形 11">
            <a:extLst>
              <a:ext uri="{FF2B5EF4-FFF2-40B4-BE49-F238E27FC236}">
                <a16:creationId xmlns:a16="http://schemas.microsoft.com/office/drawing/2014/main" id="{146ECF98-B864-F667-775F-E749B783C09D}"/>
              </a:ext>
            </a:extLst>
          </p:cNvPr>
          <p:cNvSpPr/>
          <p:nvPr userDrawn="1"/>
        </p:nvSpPr>
        <p:spPr>
          <a:xfrm>
            <a:off x="2703947" y="7272359"/>
            <a:ext cx="2459909" cy="287316"/>
          </a:xfrm>
          <a:prstGeom prst="roundRect">
            <a:avLst/>
          </a:prstGeom>
          <a:noFill/>
          <a:ln w="22225">
            <a:solidFill>
              <a:srgbClr val="002B7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389" tIns="0" rIns="50389" bIns="0" rtlCol="0" anchor="ctr">
            <a:normAutofit/>
          </a:bodyPr>
          <a:lstStyle/>
          <a:p>
            <a:pPr algn="ctr"/>
            <a:r>
              <a:rPr kumimoji="1" lang="ja-JP" altLang="en-US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デザインパターン</a:t>
            </a:r>
            <a:r>
              <a:rPr kumimoji="1" lang="en-US" altLang="ja-JP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1</a:t>
            </a:r>
            <a:endParaRPr kumimoji="1" lang="ja-JP" altLang="en-US" sz="1102" b="1" i="0">
              <a:solidFill>
                <a:srgbClr val="002B7F"/>
              </a:solidFill>
              <a:latin typeface="Noto Sans JP Black" panose="020B0200000000000000" pitchFamily="34" charset="-128"/>
              <a:ea typeface="Noto Sans JP Black" panose="020B0200000000000000" pitchFamily="34" charset="-128"/>
            </a:endParaRPr>
          </a:p>
        </p:txBody>
      </p:sp>
      <p:sp>
        <p:nvSpPr>
          <p:cNvPr id="13" name="角丸四角形 12">
            <a:extLst>
              <a:ext uri="{FF2B5EF4-FFF2-40B4-BE49-F238E27FC236}">
                <a16:creationId xmlns:a16="http://schemas.microsoft.com/office/drawing/2014/main" id="{B742F27C-399C-90C3-CBC4-1E549D976C03}"/>
              </a:ext>
            </a:extLst>
          </p:cNvPr>
          <p:cNvSpPr/>
          <p:nvPr userDrawn="1"/>
        </p:nvSpPr>
        <p:spPr>
          <a:xfrm>
            <a:off x="5970155" y="7272359"/>
            <a:ext cx="2459909" cy="287316"/>
          </a:xfrm>
          <a:prstGeom prst="roundRect">
            <a:avLst/>
          </a:prstGeom>
          <a:noFill/>
          <a:ln w="22225">
            <a:solidFill>
              <a:srgbClr val="002B7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389" tIns="0" rIns="50389" bIns="0" rtlCol="0" anchor="ctr">
            <a:normAutofit/>
          </a:bodyPr>
          <a:lstStyle/>
          <a:p>
            <a:pPr algn="ctr"/>
            <a:r>
              <a:rPr kumimoji="1" lang="ja-JP" altLang="en-US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デザインパターン</a:t>
            </a:r>
            <a:r>
              <a:rPr kumimoji="1" lang="en-US" altLang="ja-JP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2</a:t>
            </a:r>
            <a:endParaRPr kumimoji="1" lang="ja-JP" altLang="en-US" sz="1102" b="1" i="0">
              <a:solidFill>
                <a:srgbClr val="002B7F"/>
              </a:solidFill>
              <a:latin typeface="Noto Sans JP Black" panose="020B0200000000000000" pitchFamily="34" charset="-128"/>
              <a:ea typeface="Noto Sans JP Black" panose="020B0200000000000000" pitchFamily="34" charset="-128"/>
            </a:endParaRPr>
          </a:p>
        </p:txBody>
      </p:sp>
      <p:sp>
        <p:nvSpPr>
          <p:cNvPr id="14" name="角丸四角形 13">
            <a:extLst>
              <a:ext uri="{FF2B5EF4-FFF2-40B4-BE49-F238E27FC236}">
                <a16:creationId xmlns:a16="http://schemas.microsoft.com/office/drawing/2014/main" id="{E2BD1FA8-7CCB-6C82-6D02-DDC495543568}"/>
              </a:ext>
            </a:extLst>
          </p:cNvPr>
          <p:cNvSpPr/>
          <p:nvPr userDrawn="1"/>
        </p:nvSpPr>
        <p:spPr>
          <a:xfrm>
            <a:off x="9236363" y="7272359"/>
            <a:ext cx="2459909" cy="287316"/>
          </a:xfrm>
          <a:prstGeom prst="roundRect">
            <a:avLst/>
          </a:prstGeom>
          <a:solidFill>
            <a:srgbClr val="002B7F"/>
          </a:solidFill>
          <a:ln w="22225">
            <a:solidFill>
              <a:srgbClr val="002B7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389" tIns="0" rIns="50389" bIns="0" rtlCol="0" anchor="ctr">
            <a:normAutofit/>
          </a:bodyPr>
          <a:lstStyle/>
          <a:p>
            <a:pPr algn="ctr"/>
            <a:r>
              <a:rPr kumimoji="1" lang="ja-JP" altLang="en-US" sz="1102" b="1" i="0">
                <a:solidFill>
                  <a:schemeClr val="bg1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デザインパターン</a:t>
            </a:r>
            <a:r>
              <a:rPr kumimoji="1" lang="en-US" altLang="ja-JP" sz="1102" b="1" i="0">
                <a:solidFill>
                  <a:schemeClr val="bg1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3</a:t>
            </a:r>
            <a:endParaRPr kumimoji="1" lang="ja-JP" altLang="en-US" sz="1102" b="1" i="0">
              <a:solidFill>
                <a:schemeClr val="bg1"/>
              </a:solidFill>
              <a:latin typeface="Noto Sans JP Black" panose="020B0200000000000000" pitchFamily="34" charset="-128"/>
              <a:ea typeface="Noto Sans JP Black" panose="020B0200000000000000" pitchFamily="34" charset="-128"/>
            </a:endParaRPr>
          </a:p>
        </p:txBody>
      </p:sp>
      <p:cxnSp>
        <p:nvCxnSpPr>
          <p:cNvPr id="28" name="直線コネクタ 27">
            <a:extLst>
              <a:ext uri="{FF2B5EF4-FFF2-40B4-BE49-F238E27FC236}">
                <a16:creationId xmlns:a16="http://schemas.microsoft.com/office/drawing/2014/main" id="{3F7C0021-AE19-C538-218D-6E2F26369EBF}"/>
              </a:ext>
            </a:extLst>
          </p:cNvPr>
          <p:cNvCxnSpPr>
            <a:cxnSpLocks/>
          </p:cNvCxnSpPr>
          <p:nvPr userDrawn="1"/>
        </p:nvCxnSpPr>
        <p:spPr>
          <a:xfrm>
            <a:off x="5163857" y="7416017"/>
            <a:ext cx="796570" cy="0"/>
          </a:xfrm>
          <a:prstGeom prst="line">
            <a:avLst/>
          </a:prstGeom>
          <a:ln w="22225">
            <a:solidFill>
              <a:srgbClr val="002B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コネクタ 29">
            <a:extLst>
              <a:ext uri="{FF2B5EF4-FFF2-40B4-BE49-F238E27FC236}">
                <a16:creationId xmlns:a16="http://schemas.microsoft.com/office/drawing/2014/main" id="{A1E9FA2A-39DC-2D63-1AD8-9DF3B2A605A7}"/>
              </a:ext>
            </a:extLst>
          </p:cNvPr>
          <p:cNvCxnSpPr>
            <a:cxnSpLocks/>
          </p:cNvCxnSpPr>
          <p:nvPr userDrawn="1"/>
        </p:nvCxnSpPr>
        <p:spPr>
          <a:xfrm>
            <a:off x="8433092" y="7416017"/>
            <a:ext cx="796570" cy="0"/>
          </a:xfrm>
          <a:prstGeom prst="line">
            <a:avLst/>
          </a:prstGeom>
          <a:ln w="22225">
            <a:solidFill>
              <a:srgbClr val="002B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グラフィックス 3">
            <a:extLst>
              <a:ext uri="{FF2B5EF4-FFF2-40B4-BE49-F238E27FC236}">
                <a16:creationId xmlns:a16="http://schemas.microsoft.com/office/drawing/2014/main" id="{5F13A139-7CBE-D53A-4946-E9B2CE2CDE3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793662" y="0"/>
            <a:ext cx="606552" cy="459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1339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82" userDrawn="1">
          <p15:clr>
            <a:srgbClr val="FBAE40"/>
          </p15:clr>
        </p15:guide>
        <p15:guide id="2" pos="4536" userDrawn="1">
          <p15:clr>
            <a:srgbClr val="FBAE40"/>
          </p15:clr>
        </p15:guide>
        <p15:guide id="3" orient="horz" pos="383" userDrawn="1">
          <p15:clr>
            <a:srgbClr val="FBAE40"/>
          </p15:clr>
        </p15:guide>
        <p15:guide id="4" orient="horz" pos="4531" userDrawn="1">
          <p15:clr>
            <a:srgbClr val="FBAE40"/>
          </p15:clr>
        </p15:guide>
        <p15:guide id="5" pos="8953" userDrawn="1">
          <p15:clr>
            <a:srgbClr val="FBAE40"/>
          </p15:clr>
        </p15:guide>
        <p15:guide id="6" pos="118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テキスト プレースホルダー 2">
            <a:extLst>
              <a:ext uri="{FF2B5EF4-FFF2-40B4-BE49-F238E27FC236}">
                <a16:creationId xmlns:a16="http://schemas.microsoft.com/office/drawing/2014/main" id="{E9512BF8-4A2F-967D-75FC-2FAF562306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9486" y="621351"/>
            <a:ext cx="13446203" cy="363818"/>
          </a:xfrm>
          <a:solidFill>
            <a:srgbClr val="EEFCFF"/>
          </a:solidFill>
        </p:spPr>
        <p:txBody>
          <a:bodyPr wrap="square" anchor="ctr" anchorCtr="0">
            <a:spAutoFit/>
          </a:bodyPr>
          <a:lstStyle>
            <a:lvl1pPr marL="0" indent="0">
              <a:buNone/>
              <a:defRPr sz="1764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0393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86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79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72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65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58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520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45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  <a:endParaRPr kumimoji="1" lang="en-US" altLang="ja-JP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878D1495-2B19-3794-424B-FA168B522896}"/>
              </a:ext>
            </a:extLst>
          </p:cNvPr>
          <p:cNvSpPr txBox="1"/>
          <p:nvPr userDrawn="1"/>
        </p:nvSpPr>
        <p:spPr>
          <a:xfrm>
            <a:off x="76232" y="42235"/>
            <a:ext cx="771468" cy="503979"/>
          </a:xfrm>
          <a:prstGeom prst="rect">
            <a:avLst/>
          </a:prstGeom>
          <a:solidFill>
            <a:srgbClr val="3708E8"/>
          </a:solidFill>
        </p:spPr>
        <p:txBody>
          <a:bodyPr wrap="square" lIns="0" tIns="0" rIns="0" bIns="0" rtlCol="0" anchor="ctr">
            <a:normAutofit/>
          </a:bodyPr>
          <a:lstStyle/>
          <a:p>
            <a:pPr algn="ctr"/>
            <a:fld id="{9FDE6BD8-7A11-0245-8116-037F7B1073AE}" type="slidenum">
              <a:rPr lang="ja-JP" altLang="en-US" sz="2646" b="1" i="0">
                <a:solidFill>
                  <a:schemeClr val="bg1"/>
                </a:solidFill>
                <a:latin typeface="Sofia Sans Extra Condensed Extr" pitchFamily="2" charset="0"/>
              </a:rPr>
              <a:t>‹#›</a:t>
            </a:fld>
            <a:endParaRPr lang="ja-JP" altLang="en-US" sz="2646" b="1" i="0">
              <a:solidFill>
                <a:schemeClr val="bg1"/>
              </a:solidFill>
              <a:latin typeface="Sofia Sans Extra Condensed Extr" pitchFamily="2" charset="0"/>
            </a:endParaRPr>
          </a:p>
        </p:txBody>
      </p:sp>
      <p:sp>
        <p:nvSpPr>
          <p:cNvPr id="11" name="タイトル 1">
            <a:extLst>
              <a:ext uri="{FF2B5EF4-FFF2-40B4-BE49-F238E27FC236}">
                <a16:creationId xmlns:a16="http://schemas.microsoft.com/office/drawing/2014/main" id="{4BBE051B-8263-528F-C0B8-C70535269A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9486" y="42240"/>
            <a:ext cx="13446203" cy="503974"/>
          </a:xfrm>
          <a:solidFill>
            <a:srgbClr val="008BFF"/>
          </a:solidFill>
        </p:spPr>
        <p:txBody>
          <a:bodyPr lIns="90000">
            <a:normAutofit/>
          </a:bodyPr>
          <a:lstStyle>
            <a:lvl1pPr algn="l">
              <a:defRPr sz="2205">
                <a:solidFill>
                  <a:schemeClr val="bg1"/>
                </a:solidFill>
              </a:defRPr>
            </a:lvl1pPr>
          </a:lstStyle>
          <a:p>
            <a:r>
              <a:rPr kumimoji="1" lang="ja-JP" altLang="en-US"/>
              <a:t>プロジェクト</a:t>
            </a:r>
            <a:r>
              <a:rPr kumimoji="1" lang="en-US" altLang="ja-JP" dirty="0"/>
              <a:t>: </a:t>
            </a:r>
            <a:r>
              <a:rPr kumimoji="1" lang="ja-JP" altLang="en-US"/>
              <a:t>プロジェクト名</a:t>
            </a:r>
          </a:p>
        </p:txBody>
      </p:sp>
    </p:spTree>
    <p:extLst>
      <p:ext uri="{BB962C8B-B14F-4D97-AF65-F5344CB8AC3E}">
        <p14:creationId xmlns:p14="http://schemas.microsoft.com/office/powerpoint/2010/main" val="34422304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919486" y="42240"/>
            <a:ext cx="13446203" cy="503974"/>
          </a:xfrm>
          <a:solidFill>
            <a:srgbClr val="008BFF"/>
          </a:solidFill>
        </p:spPr>
        <p:txBody>
          <a:bodyPr lIns="90000">
            <a:normAutofit/>
          </a:bodyPr>
          <a:lstStyle>
            <a:lvl1pPr algn="l">
              <a:defRPr sz="2205">
                <a:solidFill>
                  <a:schemeClr val="bg1"/>
                </a:solidFill>
              </a:defRPr>
            </a:lvl1pPr>
          </a:lstStyle>
          <a:p>
            <a:r>
              <a:rPr kumimoji="1" lang="ja-JP" altLang="en-US"/>
              <a:t>プロジェクト</a:t>
            </a:r>
            <a:r>
              <a:rPr kumimoji="1" lang="en-US" altLang="ja-JP" dirty="0"/>
              <a:t>: </a:t>
            </a:r>
            <a:r>
              <a:rPr kumimoji="1" lang="ja-JP" altLang="en-US"/>
              <a:t>プロジェクト名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E93833BC-A01D-A736-5179-C7C3E3B529CC}"/>
              </a:ext>
            </a:extLst>
          </p:cNvPr>
          <p:cNvSpPr txBox="1"/>
          <p:nvPr userDrawn="1"/>
        </p:nvSpPr>
        <p:spPr>
          <a:xfrm>
            <a:off x="76232" y="42235"/>
            <a:ext cx="771468" cy="503979"/>
          </a:xfrm>
          <a:prstGeom prst="rect">
            <a:avLst/>
          </a:prstGeom>
          <a:solidFill>
            <a:srgbClr val="3708E8"/>
          </a:solidFill>
        </p:spPr>
        <p:txBody>
          <a:bodyPr wrap="square" lIns="0" tIns="0" rIns="0" bIns="0" rtlCol="0" anchor="ctr">
            <a:normAutofit/>
          </a:bodyPr>
          <a:lstStyle/>
          <a:p>
            <a:pPr algn="ctr"/>
            <a:fld id="{9FDE6BD8-7A11-0245-8116-037F7B1073AE}" type="slidenum">
              <a:rPr lang="ja-JP" altLang="en-US" sz="2646" b="1" i="0">
                <a:solidFill>
                  <a:schemeClr val="bg1"/>
                </a:solidFill>
                <a:latin typeface="Sofia Sans Extra Condensed Extr" pitchFamily="2" charset="0"/>
              </a:rPr>
              <a:t>‹#›</a:t>
            </a:fld>
            <a:endParaRPr lang="ja-JP" altLang="en-US" sz="2646" b="1" i="0">
              <a:solidFill>
                <a:schemeClr val="bg1"/>
              </a:solidFill>
              <a:latin typeface="Sofia Sans Extra Condensed Ext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05384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F6132FF1-AE37-4B22-9037-DC8B9CA33962}"/>
              </a:ext>
            </a:extLst>
          </p:cNvPr>
          <p:cNvSpPr txBox="1"/>
          <p:nvPr userDrawn="1"/>
        </p:nvSpPr>
        <p:spPr>
          <a:xfrm>
            <a:off x="76232" y="42235"/>
            <a:ext cx="771468" cy="503979"/>
          </a:xfrm>
          <a:prstGeom prst="rect">
            <a:avLst/>
          </a:prstGeom>
          <a:solidFill>
            <a:srgbClr val="3708E8"/>
          </a:solidFill>
        </p:spPr>
        <p:txBody>
          <a:bodyPr wrap="square" lIns="0" tIns="0" rIns="0" bIns="0" rtlCol="0" anchor="ctr">
            <a:normAutofit/>
          </a:bodyPr>
          <a:lstStyle/>
          <a:p>
            <a:pPr algn="ctr"/>
            <a:fld id="{9FDE6BD8-7A11-0245-8116-037F7B1073AE}" type="slidenum">
              <a:rPr lang="ja-JP" altLang="en-US" sz="2646" b="1" i="0">
                <a:solidFill>
                  <a:schemeClr val="bg1"/>
                </a:solidFill>
                <a:latin typeface="Sofia Sans Extra Condensed Extr" pitchFamily="2" charset="0"/>
              </a:rPr>
              <a:t>‹#›</a:t>
            </a:fld>
            <a:endParaRPr lang="ja-JP" altLang="en-US" sz="2646" b="1" i="0">
              <a:solidFill>
                <a:schemeClr val="bg1"/>
              </a:solidFill>
              <a:latin typeface="Sofia Sans Extra Condensed Ext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99506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720013" y="302740"/>
            <a:ext cx="12960192" cy="12599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720013" y="1763931"/>
            <a:ext cx="12960192" cy="49890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720010" y="7006707"/>
            <a:ext cx="3360051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920074" y="7006707"/>
            <a:ext cx="4560068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0320154" y="7006707"/>
            <a:ext cx="3360051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207526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9" r:id="rId2"/>
    <p:sldLayoutId id="2147483668" r:id="rId3"/>
    <p:sldLayoutId id="2147483649" r:id="rId4"/>
    <p:sldLayoutId id="2147483664" r:id="rId5"/>
    <p:sldLayoutId id="2147483665" r:id="rId6"/>
    <p:sldLayoutId id="2147483661" r:id="rId7"/>
    <p:sldLayoutId id="2147483650" r:id="rId8"/>
    <p:sldLayoutId id="2147483662" r:id="rId9"/>
    <p:sldLayoutId id="2147483660" r:id="rId10"/>
    <p:sldLayoutId id="2147483663" r:id="rId11"/>
    <p:sldLayoutId id="2147483651" r:id="rId12"/>
    <p:sldLayoutId id="2147483652" r:id="rId13"/>
    <p:sldLayoutId id="2147483653" r:id="rId14"/>
    <p:sldLayoutId id="2147483654" r:id="rId15"/>
    <p:sldLayoutId id="2147483655" r:id="rId16"/>
    <p:sldLayoutId id="2147483656" r:id="rId17"/>
    <p:sldLayoutId id="2147483657" r:id="rId18"/>
    <p:sldLayoutId id="2147483658" r:id="rId19"/>
    <p:sldLayoutId id="2147483659" r:id="rId20"/>
  </p:sldLayoutIdLst>
  <p:hf sldNum="0" hdr="0" ftr="0" dt="0"/>
  <p:txStyles>
    <p:titleStyle>
      <a:lvl1pPr algn="ctr" defTabSz="1007863" rtl="0" eaLnBrk="1" latinLnBrk="0" hangingPunct="1">
        <a:spcBef>
          <a:spcPct val="0"/>
        </a:spcBef>
        <a:buNone/>
        <a:defRPr kumimoji="1" sz="485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77949" indent="-377949" algn="l" defTabSz="100786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528" kern="1200">
          <a:solidFill>
            <a:schemeClr val="tx1"/>
          </a:solidFill>
          <a:latin typeface="+mn-lt"/>
          <a:ea typeface="+mn-ea"/>
          <a:cs typeface="+mn-cs"/>
        </a:defRPr>
      </a:lvl1pPr>
      <a:lvl2pPr marL="818889" indent="-314958" algn="l" defTabSz="1007863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3087" kern="1200">
          <a:solidFill>
            <a:schemeClr val="tx1"/>
          </a:solidFill>
          <a:latin typeface="+mn-lt"/>
          <a:ea typeface="+mn-ea"/>
          <a:cs typeface="+mn-cs"/>
        </a:defRPr>
      </a:lvl2pPr>
      <a:lvl3pPr marL="1259829" indent="-251965" algn="l" defTabSz="100786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646" kern="1200">
          <a:solidFill>
            <a:schemeClr val="tx1"/>
          </a:solidFill>
          <a:latin typeface="+mn-lt"/>
          <a:ea typeface="+mn-ea"/>
          <a:cs typeface="+mn-cs"/>
        </a:defRPr>
      </a:lvl3pPr>
      <a:lvl4pPr marL="1763761" indent="-251965" algn="l" defTabSz="1007863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2205" kern="1200">
          <a:solidFill>
            <a:schemeClr val="tx1"/>
          </a:solidFill>
          <a:latin typeface="+mn-lt"/>
          <a:ea typeface="+mn-ea"/>
          <a:cs typeface="+mn-cs"/>
        </a:defRPr>
      </a:lvl4pPr>
      <a:lvl5pPr marL="2267693" indent="-251965" algn="l" defTabSz="1007863" rtl="0" eaLnBrk="1" latinLnBrk="0" hangingPunct="1">
        <a:spcBef>
          <a:spcPct val="20000"/>
        </a:spcBef>
        <a:buFont typeface="Arial" panose="020B0604020202020204" pitchFamily="34" charset="0"/>
        <a:buChar char="»"/>
        <a:defRPr kumimoji="1" sz="2205" kern="1200">
          <a:solidFill>
            <a:schemeClr val="tx1"/>
          </a:solidFill>
          <a:latin typeface="+mn-lt"/>
          <a:ea typeface="+mn-ea"/>
          <a:cs typeface="+mn-cs"/>
        </a:defRPr>
      </a:lvl5pPr>
      <a:lvl6pPr marL="2771622" indent="-251965" algn="l" defTabSz="100786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205" kern="1200">
          <a:solidFill>
            <a:schemeClr val="tx1"/>
          </a:solidFill>
          <a:latin typeface="+mn-lt"/>
          <a:ea typeface="+mn-ea"/>
          <a:cs typeface="+mn-cs"/>
        </a:defRPr>
      </a:lvl6pPr>
      <a:lvl7pPr marL="3275553" indent="-251965" algn="l" defTabSz="100786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205" kern="1200">
          <a:solidFill>
            <a:schemeClr val="tx1"/>
          </a:solidFill>
          <a:latin typeface="+mn-lt"/>
          <a:ea typeface="+mn-ea"/>
          <a:cs typeface="+mn-cs"/>
        </a:defRPr>
      </a:lvl7pPr>
      <a:lvl8pPr marL="3779485" indent="-251965" algn="l" defTabSz="100786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205" kern="1200">
          <a:solidFill>
            <a:schemeClr val="tx1"/>
          </a:solidFill>
          <a:latin typeface="+mn-lt"/>
          <a:ea typeface="+mn-ea"/>
          <a:cs typeface="+mn-cs"/>
        </a:defRPr>
      </a:lvl8pPr>
      <a:lvl9pPr marL="4283417" indent="-251965" algn="l" defTabSz="100786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2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32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863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794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724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656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588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520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451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82" userDrawn="1">
          <p15:clr>
            <a:srgbClr val="F26B43"/>
          </p15:clr>
        </p15:guide>
        <p15:guide id="13" orient="horz" pos="998" userDrawn="1">
          <p15:clr>
            <a:srgbClr val="F26B43"/>
          </p15:clr>
        </p15:guide>
        <p15:guide id="14" orient="horz" pos="374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7" Type="http://schemas.openxmlformats.org/officeDocument/2006/relationships/image" Target="../media/image29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.png"/><Relationship Id="rId5" Type="http://schemas.openxmlformats.org/officeDocument/2006/relationships/image" Target="../media/image33.svg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7" Type="http://schemas.openxmlformats.org/officeDocument/2006/relationships/image" Target="../media/image29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.png"/><Relationship Id="rId5" Type="http://schemas.openxmlformats.org/officeDocument/2006/relationships/image" Target="../media/image35.svg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29.svg"/><Relationship Id="rId7" Type="http://schemas.openxmlformats.org/officeDocument/2006/relationships/image" Target="../media/image3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8.png"/><Relationship Id="rId11" Type="http://schemas.openxmlformats.org/officeDocument/2006/relationships/image" Target="../media/image43.svg"/><Relationship Id="rId5" Type="http://schemas.openxmlformats.org/officeDocument/2006/relationships/image" Target="../media/image37.sv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43.svg"/><Relationship Id="rId3" Type="http://schemas.openxmlformats.org/officeDocument/2006/relationships/image" Target="../media/image29.svg"/><Relationship Id="rId7" Type="http://schemas.microsoft.com/office/2007/relationships/hdphoto" Target="../media/hdphoto2.wdp"/><Relationship Id="rId12" Type="http://schemas.openxmlformats.org/officeDocument/2006/relationships/image" Target="../media/image4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4.png"/><Relationship Id="rId11" Type="http://schemas.openxmlformats.org/officeDocument/2006/relationships/image" Target="../media/image41.svg"/><Relationship Id="rId5" Type="http://schemas.openxmlformats.org/officeDocument/2006/relationships/image" Target="../media/image37.svg"/><Relationship Id="rId10" Type="http://schemas.openxmlformats.org/officeDocument/2006/relationships/image" Target="../media/image40.png"/><Relationship Id="rId4" Type="http://schemas.openxmlformats.org/officeDocument/2006/relationships/image" Target="../media/image36.png"/><Relationship Id="rId9" Type="http://schemas.microsoft.com/office/2007/relationships/hdphoto" Target="../media/hdphoto3.wdp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43.svg"/><Relationship Id="rId3" Type="http://schemas.openxmlformats.org/officeDocument/2006/relationships/image" Target="../media/image29.svg"/><Relationship Id="rId7" Type="http://schemas.microsoft.com/office/2007/relationships/hdphoto" Target="../media/hdphoto4.wdp"/><Relationship Id="rId12" Type="http://schemas.openxmlformats.org/officeDocument/2006/relationships/image" Target="../media/image4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4.png"/><Relationship Id="rId11" Type="http://schemas.openxmlformats.org/officeDocument/2006/relationships/image" Target="../media/image41.svg"/><Relationship Id="rId5" Type="http://schemas.openxmlformats.org/officeDocument/2006/relationships/image" Target="../media/image37.svg"/><Relationship Id="rId10" Type="http://schemas.openxmlformats.org/officeDocument/2006/relationships/image" Target="../media/image40.png"/><Relationship Id="rId4" Type="http://schemas.openxmlformats.org/officeDocument/2006/relationships/image" Target="../media/image36.png"/><Relationship Id="rId9" Type="http://schemas.microsoft.com/office/2007/relationships/hdphoto" Target="../media/hdphoto5.wdp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43.svg"/><Relationship Id="rId3" Type="http://schemas.openxmlformats.org/officeDocument/2006/relationships/image" Target="../media/image29.svg"/><Relationship Id="rId7" Type="http://schemas.microsoft.com/office/2007/relationships/hdphoto" Target="../media/hdphoto4.wdp"/><Relationship Id="rId12" Type="http://schemas.openxmlformats.org/officeDocument/2006/relationships/image" Target="../media/image4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4.png"/><Relationship Id="rId11" Type="http://schemas.openxmlformats.org/officeDocument/2006/relationships/image" Target="../media/image41.svg"/><Relationship Id="rId5" Type="http://schemas.openxmlformats.org/officeDocument/2006/relationships/image" Target="../media/image37.svg"/><Relationship Id="rId10" Type="http://schemas.openxmlformats.org/officeDocument/2006/relationships/image" Target="../media/image40.png"/><Relationship Id="rId4" Type="http://schemas.openxmlformats.org/officeDocument/2006/relationships/image" Target="../media/image36.png"/><Relationship Id="rId9" Type="http://schemas.microsoft.com/office/2007/relationships/hdphoto" Target="../media/hdphoto5.wdp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3.svg"/><Relationship Id="rId3" Type="http://schemas.microsoft.com/office/2007/relationships/hdphoto" Target="../media/hdphoto5.wdp"/><Relationship Id="rId7" Type="http://schemas.openxmlformats.org/officeDocument/2006/relationships/image" Target="../media/image37.svg"/><Relationship Id="rId12" Type="http://schemas.openxmlformats.org/officeDocument/2006/relationships/image" Target="../media/image42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.png"/><Relationship Id="rId11" Type="http://schemas.openxmlformats.org/officeDocument/2006/relationships/image" Target="../media/image41.svg"/><Relationship Id="rId5" Type="http://schemas.openxmlformats.org/officeDocument/2006/relationships/image" Target="../media/image29.svg"/><Relationship Id="rId10" Type="http://schemas.openxmlformats.org/officeDocument/2006/relationships/image" Target="../media/image40.png"/><Relationship Id="rId4" Type="http://schemas.openxmlformats.org/officeDocument/2006/relationships/image" Target="../media/image28.png"/><Relationship Id="rId9" Type="http://schemas.microsoft.com/office/2007/relationships/hdphoto" Target="../media/hdphoto4.wdp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3.svg"/><Relationship Id="rId3" Type="http://schemas.openxmlformats.org/officeDocument/2006/relationships/image" Target="../media/image37.svg"/><Relationship Id="rId7" Type="http://schemas.openxmlformats.org/officeDocument/2006/relationships/image" Target="../media/image29.svg"/><Relationship Id="rId12" Type="http://schemas.openxmlformats.org/officeDocument/2006/relationships/image" Target="../media/image42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.png"/><Relationship Id="rId11" Type="http://schemas.openxmlformats.org/officeDocument/2006/relationships/image" Target="../media/image41.svg"/><Relationship Id="rId5" Type="http://schemas.microsoft.com/office/2007/relationships/hdphoto" Target="../media/hdphoto5.wdp"/><Relationship Id="rId10" Type="http://schemas.openxmlformats.org/officeDocument/2006/relationships/image" Target="../media/image40.png"/><Relationship Id="rId4" Type="http://schemas.openxmlformats.org/officeDocument/2006/relationships/image" Target="../media/image45.png"/><Relationship Id="rId9" Type="http://schemas.microsoft.com/office/2007/relationships/hdphoto" Target="../media/hdphoto4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microsoft.com/office/2007/relationships/hdphoto" Target="../media/hdphoto4.wdp"/><Relationship Id="rId3" Type="http://schemas.openxmlformats.org/officeDocument/2006/relationships/image" Target="../media/image37.svg"/><Relationship Id="rId7" Type="http://schemas.openxmlformats.org/officeDocument/2006/relationships/image" Target="../media/image41.svg"/><Relationship Id="rId12" Type="http://schemas.openxmlformats.org/officeDocument/2006/relationships/image" Target="../media/image44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0.png"/><Relationship Id="rId11" Type="http://schemas.microsoft.com/office/2007/relationships/hdphoto" Target="../media/hdphoto5.wdp"/><Relationship Id="rId5" Type="http://schemas.openxmlformats.org/officeDocument/2006/relationships/image" Target="../media/image29.svg"/><Relationship Id="rId10" Type="http://schemas.openxmlformats.org/officeDocument/2006/relationships/image" Target="../media/image45.png"/><Relationship Id="rId4" Type="http://schemas.openxmlformats.org/officeDocument/2006/relationships/image" Target="../media/image28.png"/><Relationship Id="rId9" Type="http://schemas.openxmlformats.org/officeDocument/2006/relationships/image" Target="../media/image43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microsoft.com/office/2007/relationships/hdphoto" Target="../media/hdphoto4.wdp"/><Relationship Id="rId3" Type="http://schemas.openxmlformats.org/officeDocument/2006/relationships/image" Target="../media/image37.svg"/><Relationship Id="rId7" Type="http://schemas.openxmlformats.org/officeDocument/2006/relationships/image" Target="../media/image41.svg"/><Relationship Id="rId12" Type="http://schemas.openxmlformats.org/officeDocument/2006/relationships/image" Target="../media/image44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0.png"/><Relationship Id="rId11" Type="http://schemas.microsoft.com/office/2007/relationships/hdphoto" Target="../media/hdphoto5.wdp"/><Relationship Id="rId5" Type="http://schemas.openxmlformats.org/officeDocument/2006/relationships/image" Target="../media/image29.svg"/><Relationship Id="rId10" Type="http://schemas.openxmlformats.org/officeDocument/2006/relationships/image" Target="../media/image45.png"/><Relationship Id="rId4" Type="http://schemas.openxmlformats.org/officeDocument/2006/relationships/image" Target="../media/image28.png"/><Relationship Id="rId9" Type="http://schemas.openxmlformats.org/officeDocument/2006/relationships/image" Target="../media/image43.sv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microsoft.com/office/2007/relationships/hdphoto" Target="../media/hdphoto4.wdp"/><Relationship Id="rId3" Type="http://schemas.openxmlformats.org/officeDocument/2006/relationships/image" Target="../media/image37.svg"/><Relationship Id="rId7" Type="http://schemas.openxmlformats.org/officeDocument/2006/relationships/image" Target="../media/image41.svg"/><Relationship Id="rId12" Type="http://schemas.openxmlformats.org/officeDocument/2006/relationships/image" Target="../media/image44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11" Type="http://schemas.microsoft.com/office/2007/relationships/hdphoto" Target="../media/hdphoto5.wdp"/><Relationship Id="rId5" Type="http://schemas.openxmlformats.org/officeDocument/2006/relationships/image" Target="../media/image29.svg"/><Relationship Id="rId10" Type="http://schemas.openxmlformats.org/officeDocument/2006/relationships/image" Target="../media/image45.png"/><Relationship Id="rId4" Type="http://schemas.openxmlformats.org/officeDocument/2006/relationships/image" Target="../media/image28.png"/><Relationship Id="rId9" Type="http://schemas.openxmlformats.org/officeDocument/2006/relationships/image" Target="../media/image43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svg"/><Relationship Id="rId13" Type="http://schemas.openxmlformats.org/officeDocument/2006/relationships/image" Target="../media/image61.png"/><Relationship Id="rId18" Type="http://schemas.openxmlformats.org/officeDocument/2006/relationships/image" Target="../media/image66.svg"/><Relationship Id="rId3" Type="http://schemas.microsoft.com/office/2007/relationships/hdphoto" Target="../media/hdphoto7.wdp"/><Relationship Id="rId7" Type="http://schemas.openxmlformats.org/officeDocument/2006/relationships/image" Target="../media/image55.png"/><Relationship Id="rId12" Type="http://schemas.openxmlformats.org/officeDocument/2006/relationships/image" Target="../media/image60.svg"/><Relationship Id="rId17" Type="http://schemas.openxmlformats.org/officeDocument/2006/relationships/image" Target="../media/image65.png"/><Relationship Id="rId2" Type="http://schemas.openxmlformats.org/officeDocument/2006/relationships/image" Target="../media/image52.png"/><Relationship Id="rId16" Type="http://schemas.openxmlformats.org/officeDocument/2006/relationships/image" Target="../media/image64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svg"/><Relationship Id="rId11" Type="http://schemas.openxmlformats.org/officeDocument/2006/relationships/image" Target="../media/image59.png"/><Relationship Id="rId5" Type="http://schemas.openxmlformats.org/officeDocument/2006/relationships/image" Target="../media/image53.png"/><Relationship Id="rId15" Type="http://schemas.openxmlformats.org/officeDocument/2006/relationships/image" Target="../media/image63.png"/><Relationship Id="rId10" Type="http://schemas.openxmlformats.org/officeDocument/2006/relationships/image" Target="../media/image58.svg"/><Relationship Id="rId4" Type="http://schemas.openxmlformats.org/officeDocument/2006/relationships/image" Target="../media/image51.png"/><Relationship Id="rId9" Type="http://schemas.openxmlformats.org/officeDocument/2006/relationships/image" Target="../media/image57.png"/><Relationship Id="rId14" Type="http://schemas.openxmlformats.org/officeDocument/2006/relationships/image" Target="../media/image62.sv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76.svg"/><Relationship Id="rId3" Type="http://schemas.microsoft.com/office/2007/relationships/hdphoto" Target="../media/hdphoto8.wdp"/><Relationship Id="rId7" Type="http://schemas.openxmlformats.org/officeDocument/2006/relationships/image" Target="../media/image70.svg"/><Relationship Id="rId12" Type="http://schemas.openxmlformats.org/officeDocument/2006/relationships/image" Target="../media/image75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png"/><Relationship Id="rId11" Type="http://schemas.openxmlformats.org/officeDocument/2006/relationships/image" Target="../media/image74.svg"/><Relationship Id="rId5" Type="http://schemas.microsoft.com/office/2007/relationships/hdphoto" Target="../media/hdphoto9.wdp"/><Relationship Id="rId15" Type="http://schemas.openxmlformats.org/officeDocument/2006/relationships/image" Target="../media/image78.svg"/><Relationship Id="rId10" Type="http://schemas.openxmlformats.org/officeDocument/2006/relationships/image" Target="../media/image73.png"/><Relationship Id="rId4" Type="http://schemas.openxmlformats.org/officeDocument/2006/relationships/image" Target="../media/image68.png"/><Relationship Id="rId9" Type="http://schemas.openxmlformats.org/officeDocument/2006/relationships/image" Target="../media/image72.svg"/><Relationship Id="rId14" Type="http://schemas.openxmlformats.org/officeDocument/2006/relationships/image" Target="../media/image77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76.svg"/><Relationship Id="rId3" Type="http://schemas.microsoft.com/office/2007/relationships/hdphoto" Target="../media/hdphoto9.wdp"/><Relationship Id="rId7" Type="http://schemas.openxmlformats.org/officeDocument/2006/relationships/image" Target="../media/image70.svg"/><Relationship Id="rId12" Type="http://schemas.openxmlformats.org/officeDocument/2006/relationships/image" Target="../media/image75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png"/><Relationship Id="rId11" Type="http://schemas.openxmlformats.org/officeDocument/2006/relationships/image" Target="../media/image74.svg"/><Relationship Id="rId5" Type="http://schemas.microsoft.com/office/2007/relationships/hdphoto" Target="../media/hdphoto8.wdp"/><Relationship Id="rId15" Type="http://schemas.openxmlformats.org/officeDocument/2006/relationships/image" Target="../media/image78.svg"/><Relationship Id="rId10" Type="http://schemas.openxmlformats.org/officeDocument/2006/relationships/image" Target="../media/image73.png"/><Relationship Id="rId4" Type="http://schemas.openxmlformats.org/officeDocument/2006/relationships/image" Target="../media/image67.png"/><Relationship Id="rId9" Type="http://schemas.openxmlformats.org/officeDocument/2006/relationships/image" Target="../media/image72.svg"/><Relationship Id="rId14" Type="http://schemas.openxmlformats.org/officeDocument/2006/relationships/image" Target="../media/image7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82.svg"/><Relationship Id="rId3" Type="http://schemas.microsoft.com/office/2007/relationships/hdphoto" Target="../media/hdphoto9.wdp"/><Relationship Id="rId7" Type="http://schemas.openxmlformats.org/officeDocument/2006/relationships/image" Target="../media/image70.svg"/><Relationship Id="rId12" Type="http://schemas.openxmlformats.org/officeDocument/2006/relationships/image" Target="../media/image81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png"/><Relationship Id="rId11" Type="http://schemas.openxmlformats.org/officeDocument/2006/relationships/image" Target="../media/image74.svg"/><Relationship Id="rId5" Type="http://schemas.microsoft.com/office/2007/relationships/hdphoto" Target="../media/hdphoto8.wdp"/><Relationship Id="rId15" Type="http://schemas.openxmlformats.org/officeDocument/2006/relationships/image" Target="../media/image78.svg"/><Relationship Id="rId10" Type="http://schemas.openxmlformats.org/officeDocument/2006/relationships/image" Target="../media/image73.png"/><Relationship Id="rId4" Type="http://schemas.openxmlformats.org/officeDocument/2006/relationships/image" Target="../media/image80.png"/><Relationship Id="rId9" Type="http://schemas.openxmlformats.org/officeDocument/2006/relationships/image" Target="../media/image72.svg"/><Relationship Id="rId14" Type="http://schemas.openxmlformats.org/officeDocument/2006/relationships/image" Target="../media/image77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13" Type="http://schemas.openxmlformats.org/officeDocument/2006/relationships/image" Target="../media/image72.svg"/><Relationship Id="rId3" Type="http://schemas.microsoft.com/office/2007/relationships/hdphoto" Target="../media/hdphoto9.wdp"/><Relationship Id="rId7" Type="http://schemas.openxmlformats.org/officeDocument/2006/relationships/image" Target="../media/image70.svg"/><Relationship Id="rId12" Type="http://schemas.openxmlformats.org/officeDocument/2006/relationships/image" Target="../media/image71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png"/><Relationship Id="rId11" Type="http://schemas.openxmlformats.org/officeDocument/2006/relationships/image" Target="../media/image78.svg"/><Relationship Id="rId5" Type="http://schemas.microsoft.com/office/2007/relationships/hdphoto" Target="../media/hdphoto8.wdp"/><Relationship Id="rId15" Type="http://schemas.openxmlformats.org/officeDocument/2006/relationships/image" Target="../media/image74.svg"/><Relationship Id="rId10" Type="http://schemas.openxmlformats.org/officeDocument/2006/relationships/image" Target="../media/image77.png"/><Relationship Id="rId4" Type="http://schemas.openxmlformats.org/officeDocument/2006/relationships/image" Target="../media/image80.png"/><Relationship Id="rId9" Type="http://schemas.openxmlformats.org/officeDocument/2006/relationships/image" Target="../media/image76.svg"/><Relationship Id="rId14" Type="http://schemas.openxmlformats.org/officeDocument/2006/relationships/image" Target="../media/image73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13" Type="http://schemas.openxmlformats.org/officeDocument/2006/relationships/image" Target="../media/image72.svg"/><Relationship Id="rId3" Type="http://schemas.microsoft.com/office/2007/relationships/hdphoto" Target="../media/hdphoto9.wdp"/><Relationship Id="rId7" Type="http://schemas.openxmlformats.org/officeDocument/2006/relationships/image" Target="../media/image70.svg"/><Relationship Id="rId12" Type="http://schemas.openxmlformats.org/officeDocument/2006/relationships/image" Target="../media/image71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png"/><Relationship Id="rId11" Type="http://schemas.openxmlformats.org/officeDocument/2006/relationships/image" Target="../media/image78.svg"/><Relationship Id="rId5" Type="http://schemas.microsoft.com/office/2007/relationships/hdphoto" Target="../media/hdphoto8.wdp"/><Relationship Id="rId15" Type="http://schemas.openxmlformats.org/officeDocument/2006/relationships/image" Target="../media/image74.svg"/><Relationship Id="rId10" Type="http://schemas.openxmlformats.org/officeDocument/2006/relationships/image" Target="../media/image77.png"/><Relationship Id="rId4" Type="http://schemas.openxmlformats.org/officeDocument/2006/relationships/image" Target="../media/image80.png"/><Relationship Id="rId9" Type="http://schemas.openxmlformats.org/officeDocument/2006/relationships/image" Target="../media/image76.svg"/><Relationship Id="rId14" Type="http://schemas.openxmlformats.org/officeDocument/2006/relationships/image" Target="../media/image73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76.svg"/><Relationship Id="rId3" Type="http://schemas.microsoft.com/office/2007/relationships/hdphoto" Target="../media/hdphoto10.wdp"/><Relationship Id="rId7" Type="http://schemas.openxmlformats.org/officeDocument/2006/relationships/image" Target="../media/image84.svg"/><Relationship Id="rId12" Type="http://schemas.openxmlformats.org/officeDocument/2006/relationships/image" Target="../media/image75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3.png"/><Relationship Id="rId11" Type="http://schemas.openxmlformats.org/officeDocument/2006/relationships/image" Target="../media/image74.svg"/><Relationship Id="rId5" Type="http://schemas.microsoft.com/office/2007/relationships/hdphoto" Target="../media/hdphoto11.wdp"/><Relationship Id="rId15" Type="http://schemas.openxmlformats.org/officeDocument/2006/relationships/image" Target="../media/image78.svg"/><Relationship Id="rId10" Type="http://schemas.openxmlformats.org/officeDocument/2006/relationships/image" Target="../media/image73.png"/><Relationship Id="rId4" Type="http://schemas.openxmlformats.org/officeDocument/2006/relationships/image" Target="../media/image68.png"/><Relationship Id="rId9" Type="http://schemas.openxmlformats.org/officeDocument/2006/relationships/image" Target="../media/image72.svg"/><Relationship Id="rId14" Type="http://schemas.openxmlformats.org/officeDocument/2006/relationships/image" Target="../media/image77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13" Type="http://schemas.openxmlformats.org/officeDocument/2006/relationships/image" Target="../media/image88.svg"/><Relationship Id="rId3" Type="http://schemas.microsoft.com/office/2007/relationships/hdphoto" Target="../media/hdphoto9.wdp"/><Relationship Id="rId7" Type="http://schemas.openxmlformats.org/officeDocument/2006/relationships/image" Target="../media/image70.svg"/><Relationship Id="rId12" Type="http://schemas.openxmlformats.org/officeDocument/2006/relationships/image" Target="../media/image87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png"/><Relationship Id="rId11" Type="http://schemas.openxmlformats.org/officeDocument/2006/relationships/image" Target="../media/image72.svg"/><Relationship Id="rId5" Type="http://schemas.microsoft.com/office/2007/relationships/hdphoto" Target="../media/hdphoto8.wdp"/><Relationship Id="rId15" Type="http://schemas.openxmlformats.org/officeDocument/2006/relationships/image" Target="../media/image90.svg"/><Relationship Id="rId10" Type="http://schemas.openxmlformats.org/officeDocument/2006/relationships/image" Target="../media/image71.png"/><Relationship Id="rId4" Type="http://schemas.openxmlformats.org/officeDocument/2006/relationships/image" Target="../media/image80.png"/><Relationship Id="rId9" Type="http://schemas.openxmlformats.org/officeDocument/2006/relationships/image" Target="../media/image86.svg"/><Relationship Id="rId14" Type="http://schemas.openxmlformats.org/officeDocument/2006/relationships/image" Target="../media/image89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13" Type="http://schemas.openxmlformats.org/officeDocument/2006/relationships/image" Target="../media/image92.svg"/><Relationship Id="rId3" Type="http://schemas.microsoft.com/office/2007/relationships/hdphoto" Target="../media/hdphoto9.wdp"/><Relationship Id="rId7" Type="http://schemas.openxmlformats.org/officeDocument/2006/relationships/image" Target="../media/image70.svg"/><Relationship Id="rId12" Type="http://schemas.openxmlformats.org/officeDocument/2006/relationships/image" Target="../media/image91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png"/><Relationship Id="rId11" Type="http://schemas.openxmlformats.org/officeDocument/2006/relationships/image" Target="../media/image72.svg"/><Relationship Id="rId5" Type="http://schemas.microsoft.com/office/2007/relationships/hdphoto" Target="../media/hdphoto8.wdp"/><Relationship Id="rId15" Type="http://schemas.openxmlformats.org/officeDocument/2006/relationships/image" Target="../media/image94.svg"/><Relationship Id="rId10" Type="http://schemas.openxmlformats.org/officeDocument/2006/relationships/image" Target="../media/image71.png"/><Relationship Id="rId4" Type="http://schemas.openxmlformats.org/officeDocument/2006/relationships/image" Target="../media/image80.png"/><Relationship Id="rId9" Type="http://schemas.openxmlformats.org/officeDocument/2006/relationships/image" Target="../media/image86.svg"/><Relationship Id="rId14" Type="http://schemas.openxmlformats.org/officeDocument/2006/relationships/image" Target="../media/image93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13" Type="http://schemas.openxmlformats.org/officeDocument/2006/relationships/image" Target="../media/image88.svg"/><Relationship Id="rId3" Type="http://schemas.microsoft.com/office/2007/relationships/hdphoto" Target="../media/hdphoto9.wdp"/><Relationship Id="rId7" Type="http://schemas.openxmlformats.org/officeDocument/2006/relationships/image" Target="../media/image70.svg"/><Relationship Id="rId12" Type="http://schemas.openxmlformats.org/officeDocument/2006/relationships/image" Target="../media/image87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png"/><Relationship Id="rId11" Type="http://schemas.openxmlformats.org/officeDocument/2006/relationships/image" Target="../media/image72.svg"/><Relationship Id="rId5" Type="http://schemas.microsoft.com/office/2007/relationships/hdphoto" Target="../media/hdphoto8.wdp"/><Relationship Id="rId15" Type="http://schemas.openxmlformats.org/officeDocument/2006/relationships/image" Target="../media/image90.svg"/><Relationship Id="rId10" Type="http://schemas.openxmlformats.org/officeDocument/2006/relationships/image" Target="../media/image71.png"/><Relationship Id="rId4" Type="http://schemas.openxmlformats.org/officeDocument/2006/relationships/image" Target="../media/image80.png"/><Relationship Id="rId9" Type="http://schemas.openxmlformats.org/officeDocument/2006/relationships/image" Target="../media/image86.svg"/><Relationship Id="rId14" Type="http://schemas.openxmlformats.org/officeDocument/2006/relationships/image" Target="../media/image89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13" Type="http://schemas.openxmlformats.org/officeDocument/2006/relationships/image" Target="../media/image104.svg"/><Relationship Id="rId3" Type="http://schemas.microsoft.com/office/2007/relationships/hdphoto" Target="../media/hdphoto9.wdp"/><Relationship Id="rId7" Type="http://schemas.openxmlformats.org/officeDocument/2006/relationships/image" Target="../media/image98.svg"/><Relationship Id="rId12" Type="http://schemas.openxmlformats.org/officeDocument/2006/relationships/image" Target="../media/image103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11" Type="http://schemas.openxmlformats.org/officeDocument/2006/relationships/image" Target="../media/image102.svg"/><Relationship Id="rId5" Type="http://schemas.microsoft.com/office/2007/relationships/hdphoto" Target="../media/hdphoto8.wdp"/><Relationship Id="rId15" Type="http://schemas.openxmlformats.org/officeDocument/2006/relationships/image" Target="../media/image106.svg"/><Relationship Id="rId10" Type="http://schemas.openxmlformats.org/officeDocument/2006/relationships/image" Target="../media/image101.png"/><Relationship Id="rId4" Type="http://schemas.openxmlformats.org/officeDocument/2006/relationships/image" Target="../media/image96.png"/><Relationship Id="rId9" Type="http://schemas.openxmlformats.org/officeDocument/2006/relationships/image" Target="../media/image100.svg"/><Relationship Id="rId14" Type="http://schemas.openxmlformats.org/officeDocument/2006/relationships/image" Target="../media/image105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13" Type="http://schemas.openxmlformats.org/officeDocument/2006/relationships/image" Target="../media/image104.svg"/><Relationship Id="rId3" Type="http://schemas.microsoft.com/office/2007/relationships/hdphoto" Target="../media/hdphoto9.wdp"/><Relationship Id="rId7" Type="http://schemas.openxmlformats.org/officeDocument/2006/relationships/image" Target="../media/image108.svg"/><Relationship Id="rId12" Type="http://schemas.openxmlformats.org/officeDocument/2006/relationships/image" Target="../media/image103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.png"/><Relationship Id="rId11" Type="http://schemas.openxmlformats.org/officeDocument/2006/relationships/image" Target="../media/image102.svg"/><Relationship Id="rId5" Type="http://schemas.microsoft.com/office/2007/relationships/hdphoto" Target="../media/hdphoto8.wdp"/><Relationship Id="rId15" Type="http://schemas.openxmlformats.org/officeDocument/2006/relationships/image" Target="../media/image106.svg"/><Relationship Id="rId10" Type="http://schemas.openxmlformats.org/officeDocument/2006/relationships/image" Target="../media/image101.png"/><Relationship Id="rId4" Type="http://schemas.openxmlformats.org/officeDocument/2006/relationships/image" Target="../media/image96.png"/><Relationship Id="rId9" Type="http://schemas.openxmlformats.org/officeDocument/2006/relationships/image" Target="../media/image100.svg"/><Relationship Id="rId14" Type="http://schemas.openxmlformats.org/officeDocument/2006/relationships/image" Target="../media/image105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svg"/><Relationship Id="rId3" Type="http://schemas.openxmlformats.org/officeDocument/2006/relationships/image" Target="../media/image110.png"/><Relationship Id="rId7" Type="http://schemas.openxmlformats.org/officeDocument/2006/relationships/image" Target="../media/image114.png"/><Relationship Id="rId12" Type="http://schemas.openxmlformats.org/officeDocument/2006/relationships/image" Target="../media/image119.sv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3.svg"/><Relationship Id="rId11" Type="http://schemas.openxmlformats.org/officeDocument/2006/relationships/image" Target="../media/image118.png"/><Relationship Id="rId5" Type="http://schemas.openxmlformats.org/officeDocument/2006/relationships/image" Target="../media/image112.png"/><Relationship Id="rId10" Type="http://schemas.openxmlformats.org/officeDocument/2006/relationships/image" Target="../media/image117.svg"/><Relationship Id="rId4" Type="http://schemas.openxmlformats.org/officeDocument/2006/relationships/image" Target="../media/image111.svg"/><Relationship Id="rId9" Type="http://schemas.openxmlformats.org/officeDocument/2006/relationships/image" Target="../media/image11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sv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10" Type="http://schemas.openxmlformats.org/officeDocument/2006/relationships/image" Target="../media/image15.sv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3" Type="http://schemas.openxmlformats.org/officeDocument/2006/relationships/image" Target="../media/image111.svg"/><Relationship Id="rId7" Type="http://schemas.openxmlformats.org/officeDocument/2006/relationships/image" Target="../media/image122.sv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4.png"/><Relationship Id="rId11" Type="http://schemas.openxmlformats.org/officeDocument/2006/relationships/image" Target="../media/image125.svg"/><Relationship Id="rId5" Type="http://schemas.openxmlformats.org/officeDocument/2006/relationships/image" Target="../media/image121.svg"/><Relationship Id="rId10" Type="http://schemas.openxmlformats.org/officeDocument/2006/relationships/image" Target="../media/image124.png"/><Relationship Id="rId4" Type="http://schemas.openxmlformats.org/officeDocument/2006/relationships/image" Target="../media/image120.png"/><Relationship Id="rId9" Type="http://schemas.microsoft.com/office/2007/relationships/hdphoto" Target="../media/hdphoto12.wdp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sv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3.xml"/><Relationship Id="rId5" Type="http://schemas.microsoft.com/office/2007/relationships/hdphoto" Target="../media/hdphoto13.wdp"/><Relationship Id="rId4" Type="http://schemas.openxmlformats.org/officeDocument/2006/relationships/image" Target="../media/image12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sv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4.wdp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7" Type="http://schemas.openxmlformats.org/officeDocument/2006/relationships/image" Target="../media/image129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5" Type="http://schemas.openxmlformats.org/officeDocument/2006/relationships/image" Target="../media/image130.png"/><Relationship Id="rId4" Type="http://schemas.microsoft.com/office/2007/relationships/hdphoto" Target="../media/hdphoto15.wdp"/></Relationships>
</file>

<file path=ppt/slides/_rels/slide45.xml.rels><?xml version="1.0" encoding="UTF-8" standalone="yes"?>
<Relationships xmlns="http://schemas.openxmlformats.org/package/2006/relationships"><Relationship Id="rId8" Type="http://schemas.microsoft.com/office/2007/relationships/hdphoto" Target="../media/hdphoto17.wdp"/><Relationship Id="rId3" Type="http://schemas.openxmlformats.org/officeDocument/2006/relationships/image" Target="../media/image131.png"/><Relationship Id="rId7" Type="http://schemas.openxmlformats.org/officeDocument/2006/relationships/image" Target="../media/image134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9.png"/><Relationship Id="rId5" Type="http://schemas.microsoft.com/office/2007/relationships/hdphoto" Target="../media/hdphoto16.wdp"/><Relationship Id="rId4" Type="http://schemas.openxmlformats.org/officeDocument/2006/relationships/image" Target="../media/image132.png"/></Relationships>
</file>

<file path=ppt/slides/_rels/slide46.xml.rels><?xml version="1.0" encoding="UTF-8" standalone="yes"?>
<Relationships xmlns="http://schemas.openxmlformats.org/package/2006/relationships"><Relationship Id="rId8" Type="http://schemas.microsoft.com/office/2007/relationships/hdphoto" Target="../media/hdphoto18.wdp"/><Relationship Id="rId3" Type="http://schemas.openxmlformats.org/officeDocument/2006/relationships/image" Target="../media/image131.png"/><Relationship Id="rId7" Type="http://schemas.openxmlformats.org/officeDocument/2006/relationships/image" Target="../media/image134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9.png"/><Relationship Id="rId5" Type="http://schemas.microsoft.com/office/2007/relationships/hdphoto" Target="../media/hdphoto16.wdp"/><Relationship Id="rId4" Type="http://schemas.openxmlformats.org/officeDocument/2006/relationships/image" Target="../media/image132.png"/></Relationships>
</file>

<file path=ppt/slides/_rels/slide47.xml.rels><?xml version="1.0" encoding="UTF-8" standalone="yes"?>
<Relationships xmlns="http://schemas.openxmlformats.org/package/2006/relationships"><Relationship Id="rId8" Type="http://schemas.microsoft.com/office/2007/relationships/hdphoto" Target="../media/hdphoto18.wdp"/><Relationship Id="rId3" Type="http://schemas.openxmlformats.org/officeDocument/2006/relationships/image" Target="../media/image131.png"/><Relationship Id="rId7" Type="http://schemas.openxmlformats.org/officeDocument/2006/relationships/image" Target="../media/image134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9.png"/><Relationship Id="rId5" Type="http://schemas.microsoft.com/office/2007/relationships/hdphoto" Target="../media/hdphoto16.wdp"/><Relationship Id="rId4" Type="http://schemas.openxmlformats.org/officeDocument/2006/relationships/image" Target="../media/image132.png"/></Relationships>
</file>

<file path=ppt/slides/_rels/slide48.xml.rels><?xml version="1.0" encoding="UTF-8" standalone="yes"?>
<Relationships xmlns="http://schemas.openxmlformats.org/package/2006/relationships"><Relationship Id="rId8" Type="http://schemas.microsoft.com/office/2007/relationships/hdphoto" Target="../media/hdphoto18.wdp"/><Relationship Id="rId13" Type="http://schemas.openxmlformats.org/officeDocument/2006/relationships/image" Target="../media/image140.png"/><Relationship Id="rId3" Type="http://schemas.openxmlformats.org/officeDocument/2006/relationships/image" Target="../media/image131.png"/><Relationship Id="rId7" Type="http://schemas.openxmlformats.org/officeDocument/2006/relationships/image" Target="../media/image134.png"/><Relationship Id="rId12" Type="http://schemas.openxmlformats.org/officeDocument/2006/relationships/image" Target="../media/image139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9.png"/><Relationship Id="rId11" Type="http://schemas.openxmlformats.org/officeDocument/2006/relationships/image" Target="../media/image138.png"/><Relationship Id="rId5" Type="http://schemas.microsoft.com/office/2007/relationships/hdphoto" Target="../media/hdphoto16.wdp"/><Relationship Id="rId15" Type="http://schemas.openxmlformats.org/officeDocument/2006/relationships/image" Target="../media/image141.png"/><Relationship Id="rId10" Type="http://schemas.openxmlformats.org/officeDocument/2006/relationships/image" Target="../media/image137.png"/><Relationship Id="rId4" Type="http://schemas.openxmlformats.org/officeDocument/2006/relationships/image" Target="../media/image132.png"/><Relationship Id="rId9" Type="http://schemas.openxmlformats.org/officeDocument/2006/relationships/image" Target="../media/image136.png"/><Relationship Id="rId14" Type="http://schemas.openxmlformats.org/officeDocument/2006/relationships/image" Target="../media/image130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13" Type="http://schemas.openxmlformats.org/officeDocument/2006/relationships/image" Target="../media/image138.png"/><Relationship Id="rId18" Type="http://schemas.openxmlformats.org/officeDocument/2006/relationships/image" Target="../media/image144.png"/><Relationship Id="rId3" Type="http://schemas.openxmlformats.org/officeDocument/2006/relationships/image" Target="../media/image140.png"/><Relationship Id="rId7" Type="http://schemas.microsoft.com/office/2007/relationships/hdphoto" Target="../media/hdphoto16.wdp"/><Relationship Id="rId12" Type="http://schemas.openxmlformats.org/officeDocument/2006/relationships/image" Target="../media/image137.png"/><Relationship Id="rId17" Type="http://schemas.openxmlformats.org/officeDocument/2006/relationships/image" Target="../media/image143.png"/><Relationship Id="rId2" Type="http://schemas.openxmlformats.org/officeDocument/2006/relationships/image" Target="../media/image141.png"/><Relationship Id="rId16" Type="http://schemas.openxmlformats.org/officeDocument/2006/relationships/image" Target="../media/image142.png"/><Relationship Id="rId20" Type="http://schemas.openxmlformats.org/officeDocument/2006/relationships/image" Target="../media/image1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2.png"/><Relationship Id="rId11" Type="http://schemas.openxmlformats.org/officeDocument/2006/relationships/image" Target="../media/image136.png"/><Relationship Id="rId5" Type="http://schemas.openxmlformats.org/officeDocument/2006/relationships/image" Target="../media/image131.png"/><Relationship Id="rId15" Type="http://schemas.openxmlformats.org/officeDocument/2006/relationships/image" Target="../media/image130.png"/><Relationship Id="rId10" Type="http://schemas.microsoft.com/office/2007/relationships/hdphoto" Target="../media/hdphoto18.wdp"/><Relationship Id="rId19" Type="http://schemas.openxmlformats.org/officeDocument/2006/relationships/image" Target="../media/image145.png"/><Relationship Id="rId4" Type="http://schemas.openxmlformats.org/officeDocument/2006/relationships/image" Target="../media/image135.png"/><Relationship Id="rId9" Type="http://schemas.openxmlformats.org/officeDocument/2006/relationships/image" Target="../media/image134.png"/><Relationship Id="rId14" Type="http://schemas.openxmlformats.org/officeDocument/2006/relationships/image" Target="../media/image13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7.svg"/><Relationship Id="rId7" Type="http://schemas.openxmlformats.org/officeDocument/2006/relationships/image" Target="../media/image19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8.png"/><Relationship Id="rId11" Type="http://schemas.openxmlformats.org/officeDocument/2006/relationships/image" Target="../media/image23.svg"/><Relationship Id="rId5" Type="http://schemas.openxmlformats.org/officeDocument/2006/relationships/image" Target="../media/image13.svg"/><Relationship Id="rId10" Type="http://schemas.openxmlformats.org/officeDocument/2006/relationships/image" Target="../media/image22.png"/><Relationship Id="rId4" Type="http://schemas.openxmlformats.org/officeDocument/2006/relationships/image" Target="../media/image12.png"/><Relationship Id="rId9" Type="http://schemas.openxmlformats.org/officeDocument/2006/relationships/image" Target="../media/image21.sv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png"/><Relationship Id="rId13" Type="http://schemas.openxmlformats.org/officeDocument/2006/relationships/image" Target="../media/image146.png"/><Relationship Id="rId18" Type="http://schemas.microsoft.com/office/2007/relationships/hdphoto" Target="../media/hdphoto21.wdp"/><Relationship Id="rId3" Type="http://schemas.openxmlformats.org/officeDocument/2006/relationships/image" Target="../media/image132.png"/><Relationship Id="rId7" Type="http://schemas.openxmlformats.org/officeDocument/2006/relationships/image" Target="../media/image143.png"/><Relationship Id="rId12" Type="http://schemas.microsoft.com/office/2007/relationships/hdphoto" Target="../media/hdphoto20.wdp"/><Relationship Id="rId17" Type="http://schemas.openxmlformats.org/officeDocument/2006/relationships/image" Target="../media/image152.png"/><Relationship Id="rId2" Type="http://schemas.openxmlformats.org/officeDocument/2006/relationships/image" Target="../media/image135.png"/><Relationship Id="rId16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8.png"/><Relationship Id="rId11" Type="http://schemas.openxmlformats.org/officeDocument/2006/relationships/image" Target="../media/image150.png"/><Relationship Id="rId5" Type="http://schemas.openxmlformats.org/officeDocument/2006/relationships/image" Target="../media/image147.png"/><Relationship Id="rId15" Type="http://schemas.openxmlformats.org/officeDocument/2006/relationships/image" Target="../media/image151.png"/><Relationship Id="rId10" Type="http://schemas.openxmlformats.org/officeDocument/2006/relationships/image" Target="../media/image138.png"/><Relationship Id="rId4" Type="http://schemas.microsoft.com/office/2007/relationships/hdphoto" Target="../media/hdphoto16.wdp"/><Relationship Id="rId9" Type="http://schemas.microsoft.com/office/2007/relationships/hdphoto" Target="../media/hdphoto19.wdp"/><Relationship Id="rId14" Type="http://schemas.openxmlformats.org/officeDocument/2006/relationships/image" Target="../media/image129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png"/><Relationship Id="rId13" Type="http://schemas.openxmlformats.org/officeDocument/2006/relationships/image" Target="../media/image146.png"/><Relationship Id="rId18" Type="http://schemas.microsoft.com/office/2007/relationships/hdphoto" Target="../media/hdphoto24.wdp"/><Relationship Id="rId3" Type="http://schemas.openxmlformats.org/officeDocument/2006/relationships/image" Target="../media/image132.png"/><Relationship Id="rId7" Type="http://schemas.openxmlformats.org/officeDocument/2006/relationships/image" Target="../media/image143.png"/><Relationship Id="rId12" Type="http://schemas.microsoft.com/office/2007/relationships/hdphoto" Target="../media/hdphoto23.wdp"/><Relationship Id="rId17" Type="http://schemas.openxmlformats.org/officeDocument/2006/relationships/image" Target="../media/image154.png"/><Relationship Id="rId2" Type="http://schemas.openxmlformats.org/officeDocument/2006/relationships/image" Target="../media/image135.png"/><Relationship Id="rId16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8.png"/><Relationship Id="rId11" Type="http://schemas.openxmlformats.org/officeDocument/2006/relationships/image" Target="../media/image150.png"/><Relationship Id="rId5" Type="http://schemas.openxmlformats.org/officeDocument/2006/relationships/image" Target="../media/image153.png"/><Relationship Id="rId15" Type="http://schemas.openxmlformats.org/officeDocument/2006/relationships/image" Target="../media/image151.png"/><Relationship Id="rId10" Type="http://schemas.openxmlformats.org/officeDocument/2006/relationships/image" Target="../media/image138.png"/><Relationship Id="rId4" Type="http://schemas.microsoft.com/office/2007/relationships/hdphoto" Target="../media/hdphoto16.wdp"/><Relationship Id="rId9" Type="http://schemas.microsoft.com/office/2007/relationships/hdphoto" Target="../media/hdphoto22.wdp"/><Relationship Id="rId14" Type="http://schemas.openxmlformats.org/officeDocument/2006/relationships/image" Target="../media/image12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3.svg"/><Relationship Id="rId5" Type="http://schemas.openxmlformats.org/officeDocument/2006/relationships/image" Target="../media/image112.png"/><Relationship Id="rId4" Type="http://schemas.openxmlformats.org/officeDocument/2006/relationships/image" Target="../media/image111.sv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3.svg"/><Relationship Id="rId5" Type="http://schemas.openxmlformats.org/officeDocument/2006/relationships/image" Target="../media/image112.png"/><Relationship Id="rId4" Type="http://schemas.openxmlformats.org/officeDocument/2006/relationships/image" Target="../media/image111.sv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3.svg"/><Relationship Id="rId5" Type="http://schemas.openxmlformats.org/officeDocument/2006/relationships/image" Target="../media/image112.png"/><Relationship Id="rId4" Type="http://schemas.openxmlformats.org/officeDocument/2006/relationships/image" Target="../media/image111.sv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1.png"/><Relationship Id="rId13" Type="http://schemas.openxmlformats.org/officeDocument/2006/relationships/image" Target="../media/image166.svg"/><Relationship Id="rId3" Type="http://schemas.openxmlformats.org/officeDocument/2006/relationships/image" Target="../media/image156.png"/><Relationship Id="rId7" Type="http://schemas.openxmlformats.org/officeDocument/2006/relationships/image" Target="../media/image160.svg"/><Relationship Id="rId12" Type="http://schemas.openxmlformats.org/officeDocument/2006/relationships/image" Target="../media/image165.png"/><Relationship Id="rId17" Type="http://schemas.openxmlformats.org/officeDocument/2006/relationships/image" Target="../media/image170.png"/><Relationship Id="rId2" Type="http://schemas.openxmlformats.org/officeDocument/2006/relationships/image" Target="../media/image155.png"/><Relationship Id="rId16" Type="http://schemas.openxmlformats.org/officeDocument/2006/relationships/image" Target="../media/image16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9.png"/><Relationship Id="rId11" Type="http://schemas.openxmlformats.org/officeDocument/2006/relationships/image" Target="../media/image164.svg"/><Relationship Id="rId5" Type="http://schemas.openxmlformats.org/officeDocument/2006/relationships/image" Target="../media/image158.svg"/><Relationship Id="rId15" Type="http://schemas.openxmlformats.org/officeDocument/2006/relationships/image" Target="../media/image168.svg"/><Relationship Id="rId10" Type="http://schemas.openxmlformats.org/officeDocument/2006/relationships/image" Target="../media/image163.png"/><Relationship Id="rId4" Type="http://schemas.openxmlformats.org/officeDocument/2006/relationships/image" Target="../media/image157.png"/><Relationship Id="rId9" Type="http://schemas.openxmlformats.org/officeDocument/2006/relationships/image" Target="../media/image162.svg"/><Relationship Id="rId14" Type="http://schemas.openxmlformats.org/officeDocument/2006/relationships/image" Target="../media/image167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svg"/><Relationship Id="rId7" Type="http://schemas.openxmlformats.org/officeDocument/2006/relationships/image" Target="../media/image174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6.png"/><Relationship Id="rId5" Type="http://schemas.microsoft.com/office/2007/relationships/hdphoto" Target="../media/hdphoto25.wdp"/><Relationship Id="rId4" Type="http://schemas.openxmlformats.org/officeDocument/2006/relationships/image" Target="../media/image173.png"/></Relationships>
</file>

<file path=ppt/slides/_rels/slide57.xml.rels><?xml version="1.0" encoding="UTF-8" standalone="yes"?>
<Relationships xmlns="http://schemas.openxmlformats.org/package/2006/relationships"><Relationship Id="rId8" Type="http://schemas.microsoft.com/office/2007/relationships/hdphoto" Target="../media/hdphoto26.wdp"/><Relationship Id="rId3" Type="http://schemas.openxmlformats.org/officeDocument/2006/relationships/image" Target="../media/image176.svg"/><Relationship Id="rId7" Type="http://schemas.openxmlformats.org/officeDocument/2006/relationships/image" Target="../media/image177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6.png"/><Relationship Id="rId5" Type="http://schemas.openxmlformats.org/officeDocument/2006/relationships/image" Target="../media/image172.svg"/><Relationship Id="rId4" Type="http://schemas.openxmlformats.org/officeDocument/2006/relationships/image" Target="../media/image171.png"/></Relationships>
</file>

<file path=ppt/slides/_rels/slide58.xml.rels><?xml version="1.0" encoding="UTF-8" standalone="yes"?>
<Relationships xmlns="http://schemas.openxmlformats.org/package/2006/relationships"><Relationship Id="rId8" Type="http://schemas.microsoft.com/office/2007/relationships/hdphoto" Target="../media/hdphoto26.wdp"/><Relationship Id="rId3" Type="http://schemas.openxmlformats.org/officeDocument/2006/relationships/image" Target="../media/image176.svg"/><Relationship Id="rId7" Type="http://schemas.openxmlformats.org/officeDocument/2006/relationships/image" Target="../media/image180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6.png"/><Relationship Id="rId5" Type="http://schemas.openxmlformats.org/officeDocument/2006/relationships/image" Target="../media/image179.svg"/><Relationship Id="rId4" Type="http://schemas.openxmlformats.org/officeDocument/2006/relationships/image" Target="../media/image178.png"/></Relationships>
</file>

<file path=ppt/slides/_rels/slide59.xml.rels><?xml version="1.0" encoding="UTF-8" standalone="yes"?>
<Relationships xmlns="http://schemas.openxmlformats.org/package/2006/relationships"><Relationship Id="rId8" Type="http://schemas.microsoft.com/office/2007/relationships/hdphoto" Target="../media/hdphoto27.wdp"/><Relationship Id="rId3" Type="http://schemas.openxmlformats.org/officeDocument/2006/relationships/image" Target="../media/image182.svg"/><Relationship Id="rId7" Type="http://schemas.openxmlformats.org/officeDocument/2006/relationships/image" Target="../media/image185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4.svg"/><Relationship Id="rId5" Type="http://schemas.openxmlformats.org/officeDocument/2006/relationships/image" Target="../media/image183.png"/><Relationship Id="rId4" Type="http://schemas.openxmlformats.org/officeDocument/2006/relationships/image" Target="../media/image15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8" Type="http://schemas.microsoft.com/office/2007/relationships/hdphoto" Target="../media/hdphoto28.wdp"/><Relationship Id="rId3" Type="http://schemas.openxmlformats.org/officeDocument/2006/relationships/image" Target="../media/image182.svg"/><Relationship Id="rId7" Type="http://schemas.openxmlformats.org/officeDocument/2006/relationships/image" Target="../media/image185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4.svg"/><Relationship Id="rId5" Type="http://schemas.openxmlformats.org/officeDocument/2006/relationships/image" Target="../media/image183.png"/><Relationship Id="rId4" Type="http://schemas.openxmlformats.org/officeDocument/2006/relationships/image" Target="../media/image156.png"/></Relationships>
</file>

<file path=ppt/slides/_rels/slide61.xml.rels><?xml version="1.0" encoding="UTF-8" standalone="yes"?>
<Relationships xmlns="http://schemas.openxmlformats.org/package/2006/relationships"><Relationship Id="rId8" Type="http://schemas.microsoft.com/office/2007/relationships/hdphoto" Target="../media/hdphoto28.wdp"/><Relationship Id="rId3" Type="http://schemas.openxmlformats.org/officeDocument/2006/relationships/image" Target="../media/image182.svg"/><Relationship Id="rId7" Type="http://schemas.openxmlformats.org/officeDocument/2006/relationships/image" Target="../media/image185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6.png"/><Relationship Id="rId5" Type="http://schemas.openxmlformats.org/officeDocument/2006/relationships/image" Target="../media/image184.svg"/><Relationship Id="rId4" Type="http://schemas.openxmlformats.org/officeDocument/2006/relationships/image" Target="../media/image183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5.png"/><Relationship Id="rId3" Type="http://schemas.openxmlformats.org/officeDocument/2006/relationships/image" Target="../media/image182.svg"/><Relationship Id="rId7" Type="http://schemas.microsoft.com/office/2007/relationships/hdphoto" Target="../media/hdphoto29.wdp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7.png"/><Relationship Id="rId5" Type="http://schemas.openxmlformats.org/officeDocument/2006/relationships/image" Target="../media/image184.svg"/><Relationship Id="rId4" Type="http://schemas.openxmlformats.org/officeDocument/2006/relationships/image" Target="../media/image183.png"/><Relationship Id="rId9" Type="http://schemas.microsoft.com/office/2007/relationships/hdphoto" Target="../media/hdphoto28.wdp"/></Relationships>
</file>

<file path=ppt/slides/_rels/slide63.xml.rels><?xml version="1.0" encoding="UTF-8" standalone="yes"?>
<Relationships xmlns="http://schemas.openxmlformats.org/package/2006/relationships"><Relationship Id="rId8" Type="http://schemas.microsoft.com/office/2007/relationships/hdphoto" Target="../media/hdphoto28.wdp"/><Relationship Id="rId3" Type="http://schemas.openxmlformats.org/officeDocument/2006/relationships/image" Target="../media/image188.png"/><Relationship Id="rId7" Type="http://schemas.openxmlformats.org/officeDocument/2006/relationships/image" Target="../media/image190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0.wdp"/><Relationship Id="rId5" Type="http://schemas.openxmlformats.org/officeDocument/2006/relationships/image" Target="../media/image187.png"/><Relationship Id="rId10" Type="http://schemas.openxmlformats.org/officeDocument/2006/relationships/image" Target="../media/image192.svg"/><Relationship Id="rId4" Type="http://schemas.openxmlformats.org/officeDocument/2006/relationships/image" Target="../media/image189.png"/><Relationship Id="rId9" Type="http://schemas.openxmlformats.org/officeDocument/2006/relationships/image" Target="../media/image191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5.png"/><Relationship Id="rId3" Type="http://schemas.openxmlformats.org/officeDocument/2006/relationships/image" Target="../media/image194.svg"/><Relationship Id="rId7" Type="http://schemas.openxmlformats.org/officeDocument/2006/relationships/image" Target="../media/image184.sv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3.png"/><Relationship Id="rId5" Type="http://schemas.microsoft.com/office/2007/relationships/hdphoto" Target="../media/hdphoto31.wdp"/><Relationship Id="rId4" Type="http://schemas.openxmlformats.org/officeDocument/2006/relationships/image" Target="../media/image195.png"/><Relationship Id="rId9" Type="http://schemas.microsoft.com/office/2007/relationships/hdphoto" Target="../media/hdphoto28.wdp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3" Type="http://schemas.microsoft.com/office/2007/relationships/hdphoto" Target="../media/hdphoto32.wdp"/><Relationship Id="rId7" Type="http://schemas.microsoft.com/office/2007/relationships/hdphoto" Target="../media/hdphoto30.wdp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7.png"/><Relationship Id="rId5" Type="http://schemas.microsoft.com/office/2007/relationships/hdphoto" Target="../media/hdphoto33.wdp"/><Relationship Id="rId4" Type="http://schemas.openxmlformats.org/officeDocument/2006/relationships/image" Target="../media/image196.png"/><Relationship Id="rId9" Type="http://schemas.microsoft.com/office/2007/relationships/hdphoto" Target="../media/hdphoto28.wdp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3" Type="http://schemas.microsoft.com/office/2007/relationships/hdphoto" Target="../media/hdphoto34.wdp"/><Relationship Id="rId7" Type="http://schemas.microsoft.com/office/2007/relationships/hdphoto" Target="../media/hdphoto30.wdp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8.png"/><Relationship Id="rId5" Type="http://schemas.microsoft.com/office/2007/relationships/hdphoto" Target="../media/hdphoto32.wdp"/><Relationship Id="rId4" Type="http://schemas.openxmlformats.org/officeDocument/2006/relationships/image" Target="../media/image134.png"/><Relationship Id="rId9" Type="http://schemas.microsoft.com/office/2007/relationships/hdphoto" Target="../media/hdphoto28.wdp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16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16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5DFF5892-A9CE-E78C-24FD-4A696F43419A}"/>
              </a:ext>
            </a:extLst>
          </p:cNvPr>
          <p:cNvSpPr/>
          <p:nvPr/>
        </p:nvSpPr>
        <p:spPr>
          <a:xfrm>
            <a:off x="4964906" y="2840723"/>
            <a:ext cx="4470400" cy="1878232"/>
          </a:xfrm>
          <a:prstGeom prst="rect">
            <a:avLst/>
          </a:prstGeom>
          <a:solidFill>
            <a:schemeClr val="bg1"/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lang="en-US" altLang="ja-JP" sz="10581">
                <a:solidFill>
                  <a:srgbClr val="FF0000"/>
                </a:solidFill>
              </a:rPr>
              <a:t>40:21</a:t>
            </a:r>
            <a:endParaRPr lang="ja-JP" altLang="en-US" sz="1058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25374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A101">
                <a:lumMod val="100000"/>
              </a:srgbClr>
            </a:gs>
            <a:gs pos="100000">
              <a:srgbClr val="E7F402"/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/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8" name="グラフィックス 7" descr="本">
            <a:extLst>
              <a:ext uri="{FF2B5EF4-FFF2-40B4-BE49-F238E27FC236}">
                <a16:creationId xmlns:a16="http://schemas.microsoft.com/office/drawing/2014/main" id="{84DC20C4-371E-D5A5-499F-17D0986EF7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7505" y="25400"/>
            <a:ext cx="5295900" cy="5295900"/>
          </a:xfrm>
          <a:prstGeom prst="rect">
            <a:avLst/>
          </a:prstGeom>
        </p:spPr>
      </p:pic>
      <p:pic>
        <p:nvPicPr>
          <p:cNvPr id="122" name="図 121">
            <a:extLst>
              <a:ext uri="{FF2B5EF4-FFF2-40B4-BE49-F238E27FC236}">
                <a16:creationId xmlns:a16="http://schemas.microsoft.com/office/drawing/2014/main" id="{69E2AB6F-8A1A-5AA5-BEDF-56F45A75FB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6150" y="1130300"/>
            <a:ext cx="9644063" cy="642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1204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A101">
                <a:lumMod val="100000"/>
              </a:srgbClr>
            </a:gs>
            <a:gs pos="100000">
              <a:srgbClr val="E7F402"/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図 121">
            <a:extLst>
              <a:ext uri="{FF2B5EF4-FFF2-40B4-BE49-F238E27FC236}">
                <a16:creationId xmlns:a16="http://schemas.microsoft.com/office/drawing/2014/main" id="{69E2AB6F-8A1A-5AA5-BEDF-56F45A75FBD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5000" contrast="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982" t="7061" r="11594" b="3080"/>
          <a:stretch/>
        </p:blipFill>
        <p:spPr>
          <a:xfrm>
            <a:off x="6013338" y="1615321"/>
            <a:ext cx="7563172" cy="5777370"/>
          </a:xfrm>
          <a:prstGeom prst="rect">
            <a:avLst/>
          </a:prstGeom>
        </p:spPr>
      </p:pic>
      <p:sp>
        <p:nvSpPr>
          <p:cNvPr id="2" name="Freeform 15">
            <a:extLst>
              <a:ext uri="{FF2B5EF4-FFF2-40B4-BE49-F238E27FC236}">
                <a16:creationId xmlns:a16="http://schemas.microsoft.com/office/drawing/2014/main" id="{9C70E435-E3F3-8FC5-9697-EEE869693FC8}"/>
              </a:ext>
            </a:extLst>
          </p:cNvPr>
          <p:cNvSpPr/>
          <p:nvPr/>
        </p:nvSpPr>
        <p:spPr>
          <a:xfrm>
            <a:off x="804622" y="1699767"/>
            <a:ext cx="4526793" cy="4157067"/>
          </a:xfrm>
          <a:custGeom>
            <a:avLst/>
            <a:gdLst/>
            <a:ahLst/>
            <a:cxnLst/>
            <a:rect l="l" t="t" r="r" b="b"/>
            <a:pathLst>
              <a:path w="900832" h="851696">
                <a:moveTo>
                  <a:pt x="0" y="0"/>
                </a:moveTo>
                <a:lnTo>
                  <a:pt x="900832" y="0"/>
                </a:lnTo>
                <a:lnTo>
                  <a:pt x="900832" y="851696"/>
                </a:lnTo>
                <a:lnTo>
                  <a:pt x="0" y="8516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/>
              <a:lum bright="-36000" contrast="49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39930437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A101">
                <a:lumMod val="100000"/>
              </a:srgbClr>
            </a:gs>
            <a:gs pos="100000">
              <a:srgbClr val="E7F402"/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16">
            <a:extLst>
              <a:ext uri="{FF2B5EF4-FFF2-40B4-BE49-F238E27FC236}">
                <a16:creationId xmlns:a16="http://schemas.microsoft.com/office/drawing/2014/main" id="{E33D34B9-C29A-85EA-C03B-391927DBB147}"/>
              </a:ext>
            </a:extLst>
          </p:cNvPr>
          <p:cNvSpPr/>
          <p:nvPr/>
        </p:nvSpPr>
        <p:spPr>
          <a:xfrm>
            <a:off x="10343212" y="419415"/>
            <a:ext cx="3461743" cy="3615608"/>
          </a:xfrm>
          <a:custGeom>
            <a:avLst/>
            <a:gdLst/>
            <a:ahLst/>
            <a:cxnLst/>
            <a:rect l="l" t="t" r="r" b="b"/>
            <a:pathLst>
              <a:path w="852952" h="852952">
                <a:moveTo>
                  <a:pt x="0" y="0"/>
                </a:moveTo>
                <a:lnTo>
                  <a:pt x="852952" y="0"/>
                </a:lnTo>
                <a:lnTo>
                  <a:pt x="852952" y="852952"/>
                </a:lnTo>
                <a:lnTo>
                  <a:pt x="0" y="852952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>
              <a:alphaModFix amt="6654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</p:sp>
      <p:pic>
        <p:nvPicPr>
          <p:cNvPr id="7" name="グラフィックス 6">
            <a:extLst>
              <a:ext uri="{FF2B5EF4-FFF2-40B4-BE49-F238E27FC236}">
                <a16:creationId xmlns:a16="http://schemas.microsoft.com/office/drawing/2014/main" id="{95E7AED7-0F9E-CD39-1A0A-C5F6427EAB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41726" y="3770469"/>
            <a:ext cx="3547048" cy="3547048"/>
          </a:xfrm>
          <a:prstGeom prst="rect">
            <a:avLst/>
          </a:prstGeom>
        </p:spPr>
      </p:pic>
      <p:sp>
        <p:nvSpPr>
          <p:cNvPr id="2" name="Freeform 15">
            <a:extLst>
              <a:ext uri="{FF2B5EF4-FFF2-40B4-BE49-F238E27FC236}">
                <a16:creationId xmlns:a16="http://schemas.microsoft.com/office/drawing/2014/main" id="{9C70E435-E3F3-8FC5-9697-EEE869693FC8}"/>
              </a:ext>
            </a:extLst>
          </p:cNvPr>
          <p:cNvSpPr/>
          <p:nvPr/>
        </p:nvSpPr>
        <p:spPr>
          <a:xfrm>
            <a:off x="849593" y="1701304"/>
            <a:ext cx="4526793" cy="4157067"/>
          </a:xfrm>
          <a:custGeom>
            <a:avLst/>
            <a:gdLst/>
            <a:ahLst/>
            <a:cxnLst/>
            <a:rect l="l" t="t" r="r" b="b"/>
            <a:pathLst>
              <a:path w="900832" h="851696">
                <a:moveTo>
                  <a:pt x="0" y="0"/>
                </a:moveTo>
                <a:lnTo>
                  <a:pt x="900832" y="0"/>
                </a:lnTo>
                <a:lnTo>
                  <a:pt x="900832" y="851696"/>
                </a:lnTo>
                <a:lnTo>
                  <a:pt x="0" y="85169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/>
              <a:lum bright="-36000" contrast="49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角丸四角形 4">
            <a:extLst>
              <a:ext uri="{FF2B5EF4-FFF2-40B4-BE49-F238E27FC236}">
                <a16:creationId xmlns:a16="http://schemas.microsoft.com/office/drawing/2014/main" id="{B700AB62-5762-480A-5219-1F094E1B3D28}"/>
              </a:ext>
            </a:extLst>
          </p:cNvPr>
          <p:cNvSpPr/>
          <p:nvPr/>
        </p:nvSpPr>
        <p:spPr>
          <a:xfrm>
            <a:off x="6955438" y="3057256"/>
            <a:ext cx="6535710" cy="1934462"/>
          </a:xfrm>
          <a:prstGeom prst="roundRect">
            <a:avLst>
              <a:gd name="adj" fmla="val 0"/>
            </a:avLst>
          </a:prstGeom>
          <a:solidFill>
            <a:schemeClr val="bg1">
              <a:alpha val="90484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44000" tIns="0" rIns="0" bIns="0" rtlCol="0" anchor="ctr">
            <a:noAutofit/>
          </a:bodyPr>
          <a:lstStyle/>
          <a:p>
            <a:r>
              <a:rPr lang="ja-JP" altLang="en-US" sz="60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34593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データサイエンス</a:t>
            </a:r>
          </a:p>
          <a:p>
            <a:r>
              <a:rPr lang="en-US" altLang="ja-JP" sz="60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34593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100</a:t>
            </a:r>
            <a:r>
              <a:rPr lang="ja-JP" altLang="en-US" sz="60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34593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本ノック</a:t>
            </a:r>
            <a:endParaRPr kumimoji="1" lang="ja-JP" altLang="en-US" sz="6000" b="1">
              <a:solidFill>
                <a:srgbClr val="030390"/>
              </a:solidFill>
              <a:effectLst>
                <a:outerShdw blurRad="25400" dist="38100" dir="2700000" algn="tl" rotWithShape="0">
                  <a:schemeClr val="accent6">
                    <a:lumMod val="75000"/>
                    <a:alpha val="34593"/>
                  </a:schemeClr>
                </a:outerShdw>
              </a:effectLst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sp>
        <p:nvSpPr>
          <p:cNvPr id="6" name="角丸四角形 5">
            <a:extLst>
              <a:ext uri="{FF2B5EF4-FFF2-40B4-BE49-F238E27FC236}">
                <a16:creationId xmlns:a16="http://schemas.microsoft.com/office/drawing/2014/main" id="{0151A106-5504-ABEF-4290-DD10A92DD4F6}"/>
              </a:ext>
            </a:extLst>
          </p:cNvPr>
          <p:cNvSpPr/>
          <p:nvPr/>
        </p:nvSpPr>
        <p:spPr>
          <a:xfrm>
            <a:off x="6955438" y="5084528"/>
            <a:ext cx="6535710" cy="611733"/>
          </a:xfrm>
          <a:prstGeom prst="roundRect">
            <a:avLst>
              <a:gd name="adj" fmla="val 0"/>
            </a:avLst>
          </a:prstGeom>
          <a:solidFill>
            <a:schemeClr val="bg1">
              <a:alpha val="90484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44000" tIns="0" rIns="0" bIns="0" rtlCol="0" anchor="ctr">
            <a:noAutofit/>
          </a:bodyPr>
          <a:lstStyle/>
          <a:p>
            <a:pPr algn="ctr"/>
            <a:r>
              <a:rPr lang="ja-JP" altLang="en-US" sz="40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（構造化データ加工編）</a:t>
            </a:r>
          </a:p>
        </p:txBody>
      </p:sp>
    </p:spTree>
    <p:extLst>
      <p:ext uri="{BB962C8B-B14F-4D97-AF65-F5344CB8AC3E}">
        <p14:creationId xmlns:p14="http://schemas.microsoft.com/office/powerpoint/2010/main" val="6491940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A101">
                <a:lumMod val="100000"/>
              </a:srgbClr>
            </a:gs>
            <a:gs pos="100000">
              <a:srgbClr val="E7F402"/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16">
            <a:extLst>
              <a:ext uri="{FF2B5EF4-FFF2-40B4-BE49-F238E27FC236}">
                <a16:creationId xmlns:a16="http://schemas.microsoft.com/office/drawing/2014/main" id="{40C3A694-5342-352A-8C6F-9482954AF133}"/>
              </a:ext>
            </a:extLst>
          </p:cNvPr>
          <p:cNvSpPr/>
          <p:nvPr/>
        </p:nvSpPr>
        <p:spPr>
          <a:xfrm>
            <a:off x="9953469" y="419415"/>
            <a:ext cx="3851486" cy="4077634"/>
          </a:xfrm>
          <a:custGeom>
            <a:avLst/>
            <a:gdLst/>
            <a:ahLst/>
            <a:cxnLst/>
            <a:rect l="l" t="t" r="r" b="b"/>
            <a:pathLst>
              <a:path w="852952" h="852952">
                <a:moveTo>
                  <a:pt x="0" y="0"/>
                </a:moveTo>
                <a:lnTo>
                  <a:pt x="852952" y="0"/>
                </a:lnTo>
                <a:lnTo>
                  <a:pt x="852952" y="852952"/>
                </a:lnTo>
                <a:lnTo>
                  <a:pt x="0" y="852952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</p:sp>
      <p:pic>
        <p:nvPicPr>
          <p:cNvPr id="4" name="グラフィックス 3">
            <a:extLst>
              <a:ext uri="{FF2B5EF4-FFF2-40B4-BE49-F238E27FC236}">
                <a16:creationId xmlns:a16="http://schemas.microsoft.com/office/drawing/2014/main" id="{EEEBE0B6-6C8C-F9F9-6287-D0264141A9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01686" y="4579933"/>
            <a:ext cx="2600352" cy="2600352"/>
          </a:xfrm>
          <a:prstGeom prst="rect">
            <a:avLst/>
          </a:prstGeom>
        </p:spPr>
      </p:pic>
      <p:sp>
        <p:nvSpPr>
          <p:cNvPr id="9" name="Freeform 15">
            <a:extLst>
              <a:ext uri="{FF2B5EF4-FFF2-40B4-BE49-F238E27FC236}">
                <a16:creationId xmlns:a16="http://schemas.microsoft.com/office/drawing/2014/main" id="{F23DC38C-9104-B934-4D51-10ECAD69DA7F}"/>
              </a:ext>
            </a:extLst>
          </p:cNvPr>
          <p:cNvSpPr/>
          <p:nvPr/>
        </p:nvSpPr>
        <p:spPr>
          <a:xfrm>
            <a:off x="849593" y="1701304"/>
            <a:ext cx="4526793" cy="4157067"/>
          </a:xfrm>
          <a:custGeom>
            <a:avLst/>
            <a:gdLst/>
            <a:ahLst/>
            <a:cxnLst/>
            <a:rect l="l" t="t" r="r" b="b"/>
            <a:pathLst>
              <a:path w="900832" h="851696">
                <a:moveTo>
                  <a:pt x="0" y="0"/>
                </a:moveTo>
                <a:lnTo>
                  <a:pt x="900832" y="0"/>
                </a:lnTo>
                <a:lnTo>
                  <a:pt x="900832" y="851696"/>
                </a:lnTo>
                <a:lnTo>
                  <a:pt x="0" y="85169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/>
              <a:lum bright="-36000" contrast="49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0" name="角丸四角形 9">
            <a:extLst>
              <a:ext uri="{FF2B5EF4-FFF2-40B4-BE49-F238E27FC236}">
                <a16:creationId xmlns:a16="http://schemas.microsoft.com/office/drawing/2014/main" id="{326EEAC5-5940-03F6-60C8-0563A7385BBA}"/>
              </a:ext>
            </a:extLst>
          </p:cNvPr>
          <p:cNvSpPr/>
          <p:nvPr/>
        </p:nvSpPr>
        <p:spPr>
          <a:xfrm>
            <a:off x="6955438" y="3027276"/>
            <a:ext cx="6535710" cy="1934462"/>
          </a:xfrm>
          <a:prstGeom prst="roundRect">
            <a:avLst>
              <a:gd name="adj" fmla="val 0"/>
            </a:avLst>
          </a:prstGeom>
          <a:solidFill>
            <a:schemeClr val="bg1">
              <a:alpha val="94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144000" tIns="0" rIns="0" bIns="0" rtlCol="0" anchor="ctr">
            <a:noAutofit/>
          </a:bodyPr>
          <a:lstStyle/>
          <a:p>
            <a:r>
              <a:rPr lang="ja-JP" altLang="en-US" sz="60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34593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データサイエンス</a:t>
            </a:r>
          </a:p>
          <a:p>
            <a:r>
              <a:rPr lang="en-US" altLang="ja-JP" sz="60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34593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100</a:t>
            </a:r>
            <a:r>
              <a:rPr lang="ja-JP" altLang="en-US" sz="60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34593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本ノック</a:t>
            </a:r>
            <a:endParaRPr kumimoji="1" lang="ja-JP" altLang="en-US" sz="6000" b="1">
              <a:solidFill>
                <a:srgbClr val="030390"/>
              </a:solidFill>
              <a:effectLst>
                <a:outerShdw blurRad="25400" dist="38100" dir="2700000" algn="tl" rotWithShape="0">
                  <a:schemeClr val="accent6">
                    <a:lumMod val="75000"/>
                    <a:alpha val="34593"/>
                  </a:schemeClr>
                </a:outerShdw>
              </a:effectLst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sp>
        <p:nvSpPr>
          <p:cNvPr id="11" name="角丸四角形 10">
            <a:extLst>
              <a:ext uri="{FF2B5EF4-FFF2-40B4-BE49-F238E27FC236}">
                <a16:creationId xmlns:a16="http://schemas.microsoft.com/office/drawing/2014/main" id="{9801299C-C521-134F-BC9B-966ED56128CC}"/>
              </a:ext>
            </a:extLst>
          </p:cNvPr>
          <p:cNvSpPr/>
          <p:nvPr/>
        </p:nvSpPr>
        <p:spPr>
          <a:xfrm>
            <a:off x="6955438" y="5054548"/>
            <a:ext cx="6535710" cy="611733"/>
          </a:xfrm>
          <a:prstGeom prst="roundRect">
            <a:avLst>
              <a:gd name="adj" fmla="val 0"/>
            </a:avLst>
          </a:prstGeom>
          <a:solidFill>
            <a:schemeClr val="bg1">
              <a:alpha val="89119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144000" tIns="0" rIns="0" bIns="0" rtlCol="0" anchor="ctr">
            <a:noAutofit/>
          </a:bodyPr>
          <a:lstStyle/>
          <a:p>
            <a:pPr algn="ctr"/>
            <a:r>
              <a:rPr lang="ja-JP" altLang="en-US" sz="40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（構造化データ加工編）</a:t>
            </a:r>
          </a:p>
        </p:txBody>
      </p:sp>
    </p:spTree>
    <p:extLst>
      <p:ext uri="{BB962C8B-B14F-4D97-AF65-F5344CB8AC3E}">
        <p14:creationId xmlns:p14="http://schemas.microsoft.com/office/powerpoint/2010/main" val="23415096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A101">
                <a:lumMod val="100000"/>
              </a:srgbClr>
            </a:gs>
            <a:gs pos="100000">
              <a:srgbClr val="E7F402"/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15">
            <a:extLst>
              <a:ext uri="{FF2B5EF4-FFF2-40B4-BE49-F238E27FC236}">
                <a16:creationId xmlns:a16="http://schemas.microsoft.com/office/drawing/2014/main" id="{F23DC38C-9104-B934-4D51-10ECAD69DA7F}"/>
              </a:ext>
            </a:extLst>
          </p:cNvPr>
          <p:cNvSpPr/>
          <p:nvPr/>
        </p:nvSpPr>
        <p:spPr>
          <a:xfrm>
            <a:off x="849593" y="1701304"/>
            <a:ext cx="4526793" cy="4157067"/>
          </a:xfrm>
          <a:custGeom>
            <a:avLst/>
            <a:gdLst/>
            <a:ahLst/>
            <a:cxnLst/>
            <a:rect l="l" t="t" r="r" b="b"/>
            <a:pathLst>
              <a:path w="900832" h="851696">
                <a:moveTo>
                  <a:pt x="0" y="0"/>
                </a:moveTo>
                <a:lnTo>
                  <a:pt x="900832" y="0"/>
                </a:lnTo>
                <a:lnTo>
                  <a:pt x="900832" y="851696"/>
                </a:lnTo>
                <a:lnTo>
                  <a:pt x="0" y="8516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/>
              <a:lum bright="-36000" contrast="4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角丸四角形 9">
            <a:extLst>
              <a:ext uri="{FF2B5EF4-FFF2-40B4-BE49-F238E27FC236}">
                <a16:creationId xmlns:a16="http://schemas.microsoft.com/office/drawing/2014/main" id="{326EEAC5-5940-03F6-60C8-0563A7385BBA}"/>
              </a:ext>
            </a:extLst>
          </p:cNvPr>
          <p:cNvSpPr/>
          <p:nvPr/>
        </p:nvSpPr>
        <p:spPr>
          <a:xfrm>
            <a:off x="6970428" y="1723134"/>
            <a:ext cx="6535710" cy="1934462"/>
          </a:xfrm>
          <a:prstGeom prst="roundRect">
            <a:avLst>
              <a:gd name="adj" fmla="val 0"/>
            </a:avLst>
          </a:prstGeom>
          <a:solidFill>
            <a:schemeClr val="bg1">
              <a:alpha val="66122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44000" tIns="0" rIns="0" bIns="0" rtlCol="0" anchor="ctr">
            <a:noAutofit/>
          </a:bodyPr>
          <a:lstStyle/>
          <a:p>
            <a:r>
              <a:rPr lang="ja-JP" altLang="en-US" sz="60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34593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データサイエンス</a:t>
            </a:r>
          </a:p>
          <a:p>
            <a:r>
              <a:rPr lang="en-US" altLang="ja-JP" sz="60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34593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100</a:t>
            </a:r>
            <a:r>
              <a:rPr lang="ja-JP" altLang="en-US" sz="60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34593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本ノック</a:t>
            </a:r>
            <a:endParaRPr kumimoji="1" lang="ja-JP" altLang="en-US" sz="6000" b="1">
              <a:solidFill>
                <a:srgbClr val="030390"/>
              </a:solidFill>
              <a:effectLst>
                <a:outerShdw blurRad="25400" dist="38100" dir="2700000" algn="tl" rotWithShape="0">
                  <a:schemeClr val="accent6">
                    <a:lumMod val="75000"/>
                    <a:alpha val="34593"/>
                  </a:schemeClr>
                </a:outerShdw>
              </a:effectLst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sp>
        <p:nvSpPr>
          <p:cNvPr id="11" name="角丸四角形 10">
            <a:extLst>
              <a:ext uri="{FF2B5EF4-FFF2-40B4-BE49-F238E27FC236}">
                <a16:creationId xmlns:a16="http://schemas.microsoft.com/office/drawing/2014/main" id="{9801299C-C521-134F-BC9B-966ED56128CC}"/>
              </a:ext>
            </a:extLst>
          </p:cNvPr>
          <p:cNvSpPr/>
          <p:nvPr/>
        </p:nvSpPr>
        <p:spPr>
          <a:xfrm>
            <a:off x="6970428" y="3750406"/>
            <a:ext cx="6535710" cy="611733"/>
          </a:xfrm>
          <a:prstGeom prst="roundRect">
            <a:avLst>
              <a:gd name="adj" fmla="val 0"/>
            </a:avLst>
          </a:prstGeom>
          <a:solidFill>
            <a:schemeClr val="bg1">
              <a:alpha val="66122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44000" tIns="0" rIns="0" bIns="0" rtlCol="0" anchor="ctr">
            <a:noAutofit/>
          </a:bodyPr>
          <a:lstStyle/>
          <a:p>
            <a:pPr algn="ctr"/>
            <a:r>
              <a:rPr lang="ja-JP" altLang="en-US" sz="40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（構造化データ加工編）</a:t>
            </a:r>
          </a:p>
        </p:txBody>
      </p:sp>
      <p:sp>
        <p:nvSpPr>
          <p:cNvPr id="2" name="Freeform 8">
            <a:extLst>
              <a:ext uri="{FF2B5EF4-FFF2-40B4-BE49-F238E27FC236}">
                <a16:creationId xmlns:a16="http://schemas.microsoft.com/office/drawing/2014/main" id="{109D9E8B-F450-0382-AAA7-5658E083A325}"/>
              </a:ext>
            </a:extLst>
          </p:cNvPr>
          <p:cNvSpPr/>
          <p:nvPr/>
        </p:nvSpPr>
        <p:spPr>
          <a:xfrm>
            <a:off x="7739851" y="4467068"/>
            <a:ext cx="2742058" cy="2878113"/>
          </a:xfrm>
          <a:custGeom>
            <a:avLst/>
            <a:gdLst/>
            <a:ahLst/>
            <a:cxnLst/>
            <a:rect l="l" t="t" r="r" b="b"/>
            <a:pathLst>
              <a:path w="899978" h="944633">
                <a:moveTo>
                  <a:pt x="0" y="0"/>
                </a:moveTo>
                <a:lnTo>
                  <a:pt x="899978" y="0"/>
                </a:lnTo>
                <a:lnTo>
                  <a:pt x="899978" y="944633"/>
                </a:lnTo>
                <a:lnTo>
                  <a:pt x="0" y="9446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19">
            <a:extLst>
              <a:ext uri="{FF2B5EF4-FFF2-40B4-BE49-F238E27FC236}">
                <a16:creationId xmlns:a16="http://schemas.microsoft.com/office/drawing/2014/main" id="{559F6C06-3EBB-4200-8173-825AA43A073B}"/>
              </a:ext>
            </a:extLst>
          </p:cNvPr>
          <p:cNvSpPr/>
          <p:nvPr/>
        </p:nvSpPr>
        <p:spPr>
          <a:xfrm>
            <a:off x="9746899" y="4464816"/>
            <a:ext cx="1255881" cy="1254312"/>
          </a:xfrm>
          <a:custGeom>
            <a:avLst/>
            <a:gdLst/>
            <a:ahLst/>
            <a:cxnLst/>
            <a:rect l="l" t="t" r="r" b="b"/>
            <a:pathLst>
              <a:path w="630349" h="629561">
                <a:moveTo>
                  <a:pt x="0" y="0"/>
                </a:moveTo>
                <a:lnTo>
                  <a:pt x="630350" y="0"/>
                </a:lnTo>
                <a:lnTo>
                  <a:pt x="630350" y="629561"/>
                </a:lnTo>
                <a:lnTo>
                  <a:pt x="0" y="62956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Freeform 17">
            <a:extLst>
              <a:ext uri="{FF2B5EF4-FFF2-40B4-BE49-F238E27FC236}">
                <a16:creationId xmlns:a16="http://schemas.microsoft.com/office/drawing/2014/main" id="{3564D618-45E1-ABFD-BCEA-96574360BD9D}"/>
              </a:ext>
            </a:extLst>
          </p:cNvPr>
          <p:cNvSpPr/>
          <p:nvPr/>
        </p:nvSpPr>
        <p:spPr>
          <a:xfrm>
            <a:off x="11044027" y="5591600"/>
            <a:ext cx="1592679" cy="1327234"/>
          </a:xfrm>
          <a:custGeom>
            <a:avLst/>
            <a:gdLst/>
            <a:ahLst/>
            <a:cxnLst/>
            <a:rect l="l" t="t" r="r" b="b"/>
            <a:pathLst>
              <a:path w="798418" h="665349">
                <a:moveTo>
                  <a:pt x="0" y="0"/>
                </a:moveTo>
                <a:lnTo>
                  <a:pt x="798418" y="0"/>
                </a:lnTo>
                <a:lnTo>
                  <a:pt x="798418" y="665349"/>
                </a:lnTo>
                <a:lnTo>
                  <a:pt x="0" y="66534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6" name="Freeform 4">
            <a:extLst>
              <a:ext uri="{FF2B5EF4-FFF2-40B4-BE49-F238E27FC236}">
                <a16:creationId xmlns:a16="http://schemas.microsoft.com/office/drawing/2014/main" id="{C994AFCB-1997-8BD7-CF6A-59465A6FA7E6}"/>
              </a:ext>
            </a:extLst>
          </p:cNvPr>
          <p:cNvSpPr/>
          <p:nvPr/>
        </p:nvSpPr>
        <p:spPr>
          <a:xfrm>
            <a:off x="9787746" y="5790523"/>
            <a:ext cx="1065133" cy="1212885"/>
          </a:xfrm>
          <a:custGeom>
            <a:avLst/>
            <a:gdLst/>
            <a:ahLst/>
            <a:cxnLst/>
            <a:rect l="l" t="t" r="r" b="b"/>
            <a:pathLst>
              <a:path w="495006" h="563672">
                <a:moveTo>
                  <a:pt x="0" y="0"/>
                </a:moveTo>
                <a:lnTo>
                  <a:pt x="495006" y="0"/>
                </a:lnTo>
                <a:lnTo>
                  <a:pt x="495006" y="563672"/>
                </a:lnTo>
                <a:lnTo>
                  <a:pt x="0" y="56367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4">
            <a:extLst>
              <a:ext uri="{FF2B5EF4-FFF2-40B4-BE49-F238E27FC236}">
                <a16:creationId xmlns:a16="http://schemas.microsoft.com/office/drawing/2014/main" id="{FEE9A6EA-B56F-C678-CA45-FF27BF4CC6E7}"/>
              </a:ext>
            </a:extLst>
          </p:cNvPr>
          <p:cNvSpPr/>
          <p:nvPr/>
        </p:nvSpPr>
        <p:spPr>
          <a:xfrm>
            <a:off x="11284699" y="4446004"/>
            <a:ext cx="1471929" cy="1434461"/>
          </a:xfrm>
          <a:custGeom>
            <a:avLst/>
            <a:gdLst/>
            <a:ahLst/>
            <a:cxnLst/>
            <a:rect l="l" t="t" r="r" b="b"/>
            <a:pathLst>
              <a:path w="831317" h="810156">
                <a:moveTo>
                  <a:pt x="0" y="0"/>
                </a:moveTo>
                <a:lnTo>
                  <a:pt x="831317" y="0"/>
                </a:lnTo>
                <a:lnTo>
                  <a:pt x="831317" y="810156"/>
                </a:lnTo>
                <a:lnTo>
                  <a:pt x="0" y="81015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lum bright="-31000" contrast="3500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3340865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A101">
                <a:lumMod val="100000"/>
              </a:srgbClr>
            </a:gs>
            <a:gs pos="100000">
              <a:srgbClr val="E7F402"/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15">
            <a:extLst>
              <a:ext uri="{FF2B5EF4-FFF2-40B4-BE49-F238E27FC236}">
                <a16:creationId xmlns:a16="http://schemas.microsoft.com/office/drawing/2014/main" id="{F23DC38C-9104-B934-4D51-10ECAD69DA7F}"/>
              </a:ext>
            </a:extLst>
          </p:cNvPr>
          <p:cNvSpPr/>
          <p:nvPr/>
        </p:nvSpPr>
        <p:spPr>
          <a:xfrm>
            <a:off x="774643" y="1701304"/>
            <a:ext cx="4526793" cy="4157067"/>
          </a:xfrm>
          <a:custGeom>
            <a:avLst/>
            <a:gdLst/>
            <a:ahLst/>
            <a:cxnLst/>
            <a:rect l="l" t="t" r="r" b="b"/>
            <a:pathLst>
              <a:path w="900832" h="851696">
                <a:moveTo>
                  <a:pt x="0" y="0"/>
                </a:moveTo>
                <a:lnTo>
                  <a:pt x="900832" y="0"/>
                </a:lnTo>
                <a:lnTo>
                  <a:pt x="900832" y="851696"/>
                </a:lnTo>
                <a:lnTo>
                  <a:pt x="0" y="8516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/>
              <a:lum bright="-36000" contrast="4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" name="Freeform 8">
            <a:extLst>
              <a:ext uri="{FF2B5EF4-FFF2-40B4-BE49-F238E27FC236}">
                <a16:creationId xmlns:a16="http://schemas.microsoft.com/office/drawing/2014/main" id="{109D9E8B-F450-0382-AAA7-5658E083A325}"/>
              </a:ext>
            </a:extLst>
          </p:cNvPr>
          <p:cNvSpPr/>
          <p:nvPr/>
        </p:nvSpPr>
        <p:spPr>
          <a:xfrm>
            <a:off x="8399414" y="4546339"/>
            <a:ext cx="2680816" cy="2813832"/>
          </a:xfrm>
          <a:custGeom>
            <a:avLst/>
            <a:gdLst/>
            <a:ahLst/>
            <a:cxnLst/>
            <a:rect l="l" t="t" r="r" b="b"/>
            <a:pathLst>
              <a:path w="899978" h="944633">
                <a:moveTo>
                  <a:pt x="0" y="0"/>
                </a:moveTo>
                <a:lnTo>
                  <a:pt x="899978" y="0"/>
                </a:lnTo>
                <a:lnTo>
                  <a:pt x="899978" y="944633"/>
                </a:lnTo>
                <a:lnTo>
                  <a:pt x="0" y="9446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19">
            <a:extLst>
              <a:ext uri="{FF2B5EF4-FFF2-40B4-BE49-F238E27FC236}">
                <a16:creationId xmlns:a16="http://schemas.microsoft.com/office/drawing/2014/main" id="{559F6C06-3EBB-4200-8173-825AA43A073B}"/>
              </a:ext>
            </a:extLst>
          </p:cNvPr>
          <p:cNvSpPr/>
          <p:nvPr/>
        </p:nvSpPr>
        <p:spPr>
          <a:xfrm>
            <a:off x="11995420" y="5355811"/>
            <a:ext cx="1255881" cy="1254312"/>
          </a:xfrm>
          <a:custGeom>
            <a:avLst/>
            <a:gdLst/>
            <a:ahLst/>
            <a:cxnLst/>
            <a:rect l="l" t="t" r="r" b="b"/>
            <a:pathLst>
              <a:path w="630349" h="629561">
                <a:moveTo>
                  <a:pt x="0" y="0"/>
                </a:moveTo>
                <a:lnTo>
                  <a:pt x="630350" y="0"/>
                </a:lnTo>
                <a:lnTo>
                  <a:pt x="630350" y="629561"/>
                </a:lnTo>
                <a:lnTo>
                  <a:pt x="0" y="62956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-19000" contrast="32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17">
            <a:extLst>
              <a:ext uri="{FF2B5EF4-FFF2-40B4-BE49-F238E27FC236}">
                <a16:creationId xmlns:a16="http://schemas.microsoft.com/office/drawing/2014/main" id="{3564D618-45E1-ABFD-BCEA-96574360BD9D}"/>
              </a:ext>
            </a:extLst>
          </p:cNvPr>
          <p:cNvSpPr/>
          <p:nvPr/>
        </p:nvSpPr>
        <p:spPr>
          <a:xfrm>
            <a:off x="10693916" y="4081228"/>
            <a:ext cx="1592679" cy="1327234"/>
          </a:xfrm>
          <a:custGeom>
            <a:avLst/>
            <a:gdLst/>
            <a:ahLst/>
            <a:cxnLst/>
            <a:rect l="l" t="t" r="r" b="b"/>
            <a:pathLst>
              <a:path w="798418" h="665349">
                <a:moveTo>
                  <a:pt x="0" y="0"/>
                </a:moveTo>
                <a:lnTo>
                  <a:pt x="798418" y="0"/>
                </a:lnTo>
                <a:lnTo>
                  <a:pt x="798418" y="665349"/>
                </a:lnTo>
                <a:lnTo>
                  <a:pt x="0" y="66534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-20000" contrast="14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4">
            <a:extLst>
              <a:ext uri="{FF2B5EF4-FFF2-40B4-BE49-F238E27FC236}">
                <a16:creationId xmlns:a16="http://schemas.microsoft.com/office/drawing/2014/main" id="{C994AFCB-1997-8BD7-CF6A-59465A6FA7E6}"/>
              </a:ext>
            </a:extLst>
          </p:cNvPr>
          <p:cNvSpPr/>
          <p:nvPr/>
        </p:nvSpPr>
        <p:spPr>
          <a:xfrm>
            <a:off x="10522258" y="5565669"/>
            <a:ext cx="1065133" cy="1212885"/>
          </a:xfrm>
          <a:custGeom>
            <a:avLst/>
            <a:gdLst/>
            <a:ahLst/>
            <a:cxnLst/>
            <a:rect l="l" t="t" r="r" b="b"/>
            <a:pathLst>
              <a:path w="495006" h="563672">
                <a:moveTo>
                  <a:pt x="0" y="0"/>
                </a:moveTo>
                <a:lnTo>
                  <a:pt x="495006" y="0"/>
                </a:lnTo>
                <a:lnTo>
                  <a:pt x="495006" y="563672"/>
                </a:lnTo>
                <a:lnTo>
                  <a:pt x="0" y="563672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10">
              <a:alphaModFix amt="8788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>
              <a:fillRect/>
            </a:stretch>
          </a:blipFill>
        </p:spPr>
      </p:sp>
      <p:sp>
        <p:nvSpPr>
          <p:cNvPr id="12" name="Freeform 14">
            <a:extLst>
              <a:ext uri="{FF2B5EF4-FFF2-40B4-BE49-F238E27FC236}">
                <a16:creationId xmlns:a16="http://schemas.microsoft.com/office/drawing/2014/main" id="{FEE9A6EA-B56F-C678-CA45-FF27BF4CC6E7}"/>
              </a:ext>
            </a:extLst>
          </p:cNvPr>
          <p:cNvSpPr/>
          <p:nvPr/>
        </p:nvSpPr>
        <p:spPr>
          <a:xfrm>
            <a:off x="12304021" y="3696501"/>
            <a:ext cx="1471929" cy="1434461"/>
          </a:xfrm>
          <a:custGeom>
            <a:avLst/>
            <a:gdLst/>
            <a:ahLst/>
            <a:cxnLst/>
            <a:rect l="l" t="t" r="r" b="b"/>
            <a:pathLst>
              <a:path w="831317" h="810156">
                <a:moveTo>
                  <a:pt x="0" y="0"/>
                </a:moveTo>
                <a:lnTo>
                  <a:pt x="831317" y="0"/>
                </a:lnTo>
                <a:lnTo>
                  <a:pt x="831317" y="810156"/>
                </a:lnTo>
                <a:lnTo>
                  <a:pt x="0" y="81015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lum bright="-31000" contrast="35000"/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0" name="角丸四角形 9">
            <a:extLst>
              <a:ext uri="{FF2B5EF4-FFF2-40B4-BE49-F238E27FC236}">
                <a16:creationId xmlns:a16="http://schemas.microsoft.com/office/drawing/2014/main" id="{326EEAC5-5940-03F6-60C8-0563A7385BBA}"/>
              </a:ext>
            </a:extLst>
          </p:cNvPr>
          <p:cNvSpPr/>
          <p:nvPr/>
        </p:nvSpPr>
        <p:spPr>
          <a:xfrm>
            <a:off x="5501403" y="1693154"/>
            <a:ext cx="6535710" cy="1934462"/>
          </a:xfrm>
          <a:prstGeom prst="roundRect">
            <a:avLst>
              <a:gd name="adj" fmla="val 0"/>
            </a:avLst>
          </a:prstGeom>
          <a:solidFill>
            <a:schemeClr val="bg1">
              <a:alpha val="66122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144000" tIns="0" rIns="0" bIns="0" rtlCol="0" anchor="ctr">
            <a:noAutofit/>
          </a:bodyPr>
          <a:lstStyle/>
          <a:p>
            <a:r>
              <a:rPr lang="ja-JP" altLang="en-US" sz="60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34593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データサイエンス</a:t>
            </a:r>
          </a:p>
          <a:p>
            <a:r>
              <a:rPr lang="en-US" altLang="ja-JP" sz="60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34593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100</a:t>
            </a:r>
            <a:r>
              <a:rPr lang="ja-JP" altLang="en-US" sz="60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34593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本ノック</a:t>
            </a:r>
            <a:endParaRPr kumimoji="1" lang="ja-JP" altLang="en-US" sz="6000" b="1">
              <a:solidFill>
                <a:srgbClr val="030390"/>
              </a:solidFill>
              <a:effectLst>
                <a:outerShdw blurRad="25400" dist="38100" dir="2700000" algn="tl" rotWithShape="0">
                  <a:schemeClr val="accent6">
                    <a:lumMod val="75000"/>
                    <a:alpha val="34593"/>
                  </a:schemeClr>
                </a:outerShdw>
              </a:effectLst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sp>
        <p:nvSpPr>
          <p:cNvPr id="11" name="角丸四角形 10">
            <a:extLst>
              <a:ext uri="{FF2B5EF4-FFF2-40B4-BE49-F238E27FC236}">
                <a16:creationId xmlns:a16="http://schemas.microsoft.com/office/drawing/2014/main" id="{9801299C-C521-134F-BC9B-966ED56128CC}"/>
              </a:ext>
            </a:extLst>
          </p:cNvPr>
          <p:cNvSpPr/>
          <p:nvPr/>
        </p:nvSpPr>
        <p:spPr>
          <a:xfrm>
            <a:off x="5501404" y="3705436"/>
            <a:ext cx="5186584" cy="806604"/>
          </a:xfrm>
          <a:prstGeom prst="roundRect">
            <a:avLst>
              <a:gd name="adj" fmla="val 0"/>
            </a:avLst>
          </a:prstGeom>
          <a:solidFill>
            <a:schemeClr val="bg1">
              <a:alpha val="66122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rtlCol="0" anchor="ctr">
            <a:noAutofit/>
          </a:bodyPr>
          <a:lstStyle/>
          <a:p>
            <a:pPr algn="ctr"/>
            <a:r>
              <a:rPr lang="en-US" altLang="ja-JP" sz="40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0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(</a:t>
            </a:r>
            <a:r>
              <a:rPr lang="ja-JP" altLang="en-US" sz="40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0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構造化データ加工編</a:t>
            </a:r>
            <a:r>
              <a:rPr lang="en-US" altLang="ja-JP" sz="40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0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)</a:t>
            </a:r>
            <a:endParaRPr lang="ja-JP" altLang="en-US" sz="4000" b="1">
              <a:solidFill>
                <a:srgbClr val="030390"/>
              </a:solidFill>
              <a:effectLst>
                <a:outerShdw blurRad="25400" dist="38100" dir="2700000" algn="tl" rotWithShape="0">
                  <a:schemeClr val="accent6">
                    <a:lumMod val="75000"/>
                    <a:alpha val="0"/>
                  </a:schemeClr>
                </a:outerShdw>
              </a:effectLst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670519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A101">
                <a:lumMod val="100000"/>
              </a:srgbClr>
            </a:gs>
            <a:gs pos="100000">
              <a:srgbClr val="E7F402"/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15">
            <a:extLst>
              <a:ext uri="{FF2B5EF4-FFF2-40B4-BE49-F238E27FC236}">
                <a16:creationId xmlns:a16="http://schemas.microsoft.com/office/drawing/2014/main" id="{F23DC38C-9104-B934-4D51-10ECAD69DA7F}"/>
              </a:ext>
            </a:extLst>
          </p:cNvPr>
          <p:cNvSpPr/>
          <p:nvPr/>
        </p:nvSpPr>
        <p:spPr>
          <a:xfrm>
            <a:off x="774643" y="1701304"/>
            <a:ext cx="4526793" cy="4157067"/>
          </a:xfrm>
          <a:custGeom>
            <a:avLst/>
            <a:gdLst/>
            <a:ahLst/>
            <a:cxnLst/>
            <a:rect l="l" t="t" r="r" b="b"/>
            <a:pathLst>
              <a:path w="900832" h="851696">
                <a:moveTo>
                  <a:pt x="0" y="0"/>
                </a:moveTo>
                <a:lnTo>
                  <a:pt x="900832" y="0"/>
                </a:lnTo>
                <a:lnTo>
                  <a:pt x="900832" y="851696"/>
                </a:lnTo>
                <a:lnTo>
                  <a:pt x="0" y="8516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/>
              <a:lum bright="-36000" contrast="4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" name="Freeform 8">
            <a:extLst>
              <a:ext uri="{FF2B5EF4-FFF2-40B4-BE49-F238E27FC236}">
                <a16:creationId xmlns:a16="http://schemas.microsoft.com/office/drawing/2014/main" id="{109D9E8B-F450-0382-AAA7-5658E083A325}"/>
              </a:ext>
            </a:extLst>
          </p:cNvPr>
          <p:cNvSpPr/>
          <p:nvPr/>
        </p:nvSpPr>
        <p:spPr>
          <a:xfrm>
            <a:off x="8399414" y="4546339"/>
            <a:ext cx="2680816" cy="2813832"/>
          </a:xfrm>
          <a:custGeom>
            <a:avLst/>
            <a:gdLst/>
            <a:ahLst/>
            <a:cxnLst/>
            <a:rect l="l" t="t" r="r" b="b"/>
            <a:pathLst>
              <a:path w="899978" h="944633">
                <a:moveTo>
                  <a:pt x="0" y="0"/>
                </a:moveTo>
                <a:lnTo>
                  <a:pt x="899978" y="0"/>
                </a:lnTo>
                <a:lnTo>
                  <a:pt x="899978" y="944633"/>
                </a:lnTo>
                <a:lnTo>
                  <a:pt x="0" y="9446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19">
            <a:extLst>
              <a:ext uri="{FF2B5EF4-FFF2-40B4-BE49-F238E27FC236}">
                <a16:creationId xmlns:a16="http://schemas.microsoft.com/office/drawing/2014/main" id="{559F6C06-3EBB-4200-8173-825AA43A073B}"/>
              </a:ext>
            </a:extLst>
          </p:cNvPr>
          <p:cNvSpPr/>
          <p:nvPr/>
        </p:nvSpPr>
        <p:spPr>
          <a:xfrm>
            <a:off x="11915771" y="5347541"/>
            <a:ext cx="1206938" cy="1205430"/>
          </a:xfrm>
          <a:custGeom>
            <a:avLst/>
            <a:gdLst/>
            <a:ahLst/>
            <a:cxnLst/>
            <a:rect l="l" t="t" r="r" b="b"/>
            <a:pathLst>
              <a:path w="630349" h="629561">
                <a:moveTo>
                  <a:pt x="0" y="0"/>
                </a:moveTo>
                <a:lnTo>
                  <a:pt x="630350" y="0"/>
                </a:lnTo>
                <a:lnTo>
                  <a:pt x="630350" y="629561"/>
                </a:lnTo>
                <a:lnTo>
                  <a:pt x="0" y="62956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-19000" contrast="32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17">
            <a:extLst>
              <a:ext uri="{FF2B5EF4-FFF2-40B4-BE49-F238E27FC236}">
                <a16:creationId xmlns:a16="http://schemas.microsoft.com/office/drawing/2014/main" id="{3564D618-45E1-ABFD-BCEA-96574360BD9D}"/>
              </a:ext>
            </a:extLst>
          </p:cNvPr>
          <p:cNvSpPr/>
          <p:nvPr/>
        </p:nvSpPr>
        <p:spPr>
          <a:xfrm>
            <a:off x="10644183" y="4213620"/>
            <a:ext cx="1485245" cy="1237706"/>
          </a:xfrm>
          <a:custGeom>
            <a:avLst/>
            <a:gdLst/>
            <a:ahLst/>
            <a:cxnLst/>
            <a:rect l="l" t="t" r="r" b="b"/>
            <a:pathLst>
              <a:path w="798418" h="665349">
                <a:moveTo>
                  <a:pt x="0" y="0"/>
                </a:moveTo>
                <a:lnTo>
                  <a:pt x="798418" y="0"/>
                </a:lnTo>
                <a:lnTo>
                  <a:pt x="798418" y="665349"/>
                </a:lnTo>
                <a:lnTo>
                  <a:pt x="0" y="66534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-20000" contrast="14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4">
            <a:extLst>
              <a:ext uri="{FF2B5EF4-FFF2-40B4-BE49-F238E27FC236}">
                <a16:creationId xmlns:a16="http://schemas.microsoft.com/office/drawing/2014/main" id="{C994AFCB-1997-8BD7-CF6A-59465A6FA7E6}"/>
              </a:ext>
            </a:extLst>
          </p:cNvPr>
          <p:cNvSpPr/>
          <p:nvPr/>
        </p:nvSpPr>
        <p:spPr>
          <a:xfrm>
            <a:off x="10522258" y="5565669"/>
            <a:ext cx="1065133" cy="1212885"/>
          </a:xfrm>
          <a:custGeom>
            <a:avLst/>
            <a:gdLst/>
            <a:ahLst/>
            <a:cxnLst/>
            <a:rect l="l" t="t" r="r" b="b"/>
            <a:pathLst>
              <a:path w="495006" h="563672">
                <a:moveTo>
                  <a:pt x="0" y="0"/>
                </a:moveTo>
                <a:lnTo>
                  <a:pt x="495006" y="0"/>
                </a:lnTo>
                <a:lnTo>
                  <a:pt x="495006" y="563672"/>
                </a:lnTo>
                <a:lnTo>
                  <a:pt x="0" y="563672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10">
              <a:alphaModFix amt="8788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>
              <a:fillRect/>
            </a:stretch>
          </a:blipFill>
        </p:spPr>
      </p:sp>
      <p:sp>
        <p:nvSpPr>
          <p:cNvPr id="12" name="Freeform 14">
            <a:extLst>
              <a:ext uri="{FF2B5EF4-FFF2-40B4-BE49-F238E27FC236}">
                <a16:creationId xmlns:a16="http://schemas.microsoft.com/office/drawing/2014/main" id="{FEE9A6EA-B56F-C678-CA45-FF27BF4CC6E7}"/>
              </a:ext>
            </a:extLst>
          </p:cNvPr>
          <p:cNvSpPr/>
          <p:nvPr/>
        </p:nvSpPr>
        <p:spPr>
          <a:xfrm>
            <a:off x="12218295" y="3967972"/>
            <a:ext cx="1226241" cy="1195027"/>
          </a:xfrm>
          <a:custGeom>
            <a:avLst/>
            <a:gdLst/>
            <a:ahLst/>
            <a:cxnLst/>
            <a:rect l="l" t="t" r="r" b="b"/>
            <a:pathLst>
              <a:path w="831317" h="810156">
                <a:moveTo>
                  <a:pt x="0" y="0"/>
                </a:moveTo>
                <a:lnTo>
                  <a:pt x="831317" y="0"/>
                </a:lnTo>
                <a:lnTo>
                  <a:pt x="831317" y="810156"/>
                </a:lnTo>
                <a:lnTo>
                  <a:pt x="0" y="81015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lum bright="-31000" contrast="35000"/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0" name="角丸四角形 9">
            <a:extLst>
              <a:ext uri="{FF2B5EF4-FFF2-40B4-BE49-F238E27FC236}">
                <a16:creationId xmlns:a16="http://schemas.microsoft.com/office/drawing/2014/main" id="{326EEAC5-5940-03F6-60C8-0563A7385BBA}"/>
              </a:ext>
            </a:extLst>
          </p:cNvPr>
          <p:cNvSpPr/>
          <p:nvPr/>
        </p:nvSpPr>
        <p:spPr>
          <a:xfrm>
            <a:off x="5501403" y="1693154"/>
            <a:ext cx="7157322" cy="1978734"/>
          </a:xfrm>
          <a:prstGeom prst="roundRect">
            <a:avLst>
              <a:gd name="adj" fmla="val 0"/>
            </a:avLst>
          </a:prstGeom>
          <a:solidFill>
            <a:schemeClr val="bg1">
              <a:alpha val="66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44000" tIns="0" rIns="0" bIns="0" rtlCol="0" anchor="ctr">
            <a:noAutofit/>
          </a:bodyPr>
          <a:lstStyle/>
          <a:p>
            <a:r>
              <a:rPr lang="ja-JP" altLang="en-US" sz="66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34593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データサイエンス</a:t>
            </a:r>
          </a:p>
          <a:p>
            <a:r>
              <a:rPr lang="en-US" altLang="ja-JP" sz="66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34593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100</a:t>
            </a:r>
            <a:r>
              <a:rPr lang="ja-JP" altLang="en-US" sz="66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34593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本ノック</a:t>
            </a:r>
            <a:endParaRPr kumimoji="1" lang="ja-JP" altLang="en-US" sz="6600" b="1">
              <a:solidFill>
                <a:srgbClr val="030390"/>
              </a:solidFill>
              <a:effectLst>
                <a:outerShdw blurRad="25400" dist="38100" dir="2700000" algn="tl" rotWithShape="0">
                  <a:schemeClr val="accent6">
                    <a:lumMod val="75000"/>
                    <a:alpha val="34593"/>
                  </a:schemeClr>
                </a:outerShdw>
              </a:effectLst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sp>
        <p:nvSpPr>
          <p:cNvPr id="11" name="角丸四角形 10">
            <a:extLst>
              <a:ext uri="{FF2B5EF4-FFF2-40B4-BE49-F238E27FC236}">
                <a16:creationId xmlns:a16="http://schemas.microsoft.com/office/drawing/2014/main" id="{9801299C-C521-134F-BC9B-966ED56128CC}"/>
              </a:ext>
            </a:extLst>
          </p:cNvPr>
          <p:cNvSpPr/>
          <p:nvPr/>
        </p:nvSpPr>
        <p:spPr>
          <a:xfrm>
            <a:off x="5601420" y="3676860"/>
            <a:ext cx="6471521" cy="723689"/>
          </a:xfrm>
          <a:prstGeom prst="roundRect">
            <a:avLst>
              <a:gd name="adj" fmla="val 0"/>
            </a:avLst>
          </a:prstGeom>
          <a:solidFill>
            <a:schemeClr val="bg1">
              <a:alpha val="10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>
            <a:noAutofit/>
          </a:bodyPr>
          <a:lstStyle/>
          <a:p>
            <a:pPr algn="ctr"/>
            <a:r>
              <a:rPr lang="en-US" altLang="ja-JP" sz="32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0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(</a:t>
            </a:r>
            <a:r>
              <a:rPr lang="ja-JP" altLang="en-US" sz="32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0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構造化データ加工編ガイドブック</a:t>
            </a:r>
            <a:r>
              <a:rPr lang="en-US" altLang="ja-JP" sz="32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0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)</a:t>
            </a:r>
            <a:endParaRPr lang="ja-JP" altLang="en-US" sz="3200" b="1">
              <a:solidFill>
                <a:srgbClr val="030390"/>
              </a:solidFill>
              <a:effectLst>
                <a:outerShdw blurRad="25400" dist="38100" dir="2700000" algn="tl" rotWithShape="0">
                  <a:schemeClr val="accent6">
                    <a:lumMod val="75000"/>
                    <a:alpha val="0"/>
                  </a:schemeClr>
                </a:outerShdw>
              </a:effectLst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818110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A101">
                <a:lumMod val="100000"/>
              </a:srgbClr>
            </a:gs>
            <a:gs pos="100000">
              <a:srgbClr val="E7F402"/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15">
            <a:extLst>
              <a:ext uri="{FF2B5EF4-FFF2-40B4-BE49-F238E27FC236}">
                <a16:creationId xmlns:a16="http://schemas.microsoft.com/office/drawing/2014/main" id="{F23DC38C-9104-B934-4D51-10ECAD69DA7F}"/>
              </a:ext>
            </a:extLst>
          </p:cNvPr>
          <p:cNvSpPr/>
          <p:nvPr/>
        </p:nvSpPr>
        <p:spPr>
          <a:xfrm>
            <a:off x="774643" y="1701304"/>
            <a:ext cx="4526793" cy="4157067"/>
          </a:xfrm>
          <a:custGeom>
            <a:avLst/>
            <a:gdLst/>
            <a:ahLst/>
            <a:cxnLst/>
            <a:rect l="l" t="t" r="r" b="b"/>
            <a:pathLst>
              <a:path w="900832" h="851696">
                <a:moveTo>
                  <a:pt x="0" y="0"/>
                </a:moveTo>
                <a:lnTo>
                  <a:pt x="900832" y="0"/>
                </a:lnTo>
                <a:lnTo>
                  <a:pt x="900832" y="851696"/>
                </a:lnTo>
                <a:lnTo>
                  <a:pt x="0" y="8516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/>
              <a:lum bright="-36000" contrast="4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" name="Freeform 8">
            <a:extLst>
              <a:ext uri="{FF2B5EF4-FFF2-40B4-BE49-F238E27FC236}">
                <a16:creationId xmlns:a16="http://schemas.microsoft.com/office/drawing/2014/main" id="{109D9E8B-F450-0382-AAA7-5658E083A325}"/>
              </a:ext>
            </a:extLst>
          </p:cNvPr>
          <p:cNvSpPr/>
          <p:nvPr/>
        </p:nvSpPr>
        <p:spPr>
          <a:xfrm>
            <a:off x="8399414" y="4489187"/>
            <a:ext cx="2680816" cy="2813832"/>
          </a:xfrm>
          <a:custGeom>
            <a:avLst/>
            <a:gdLst/>
            <a:ahLst/>
            <a:cxnLst/>
            <a:rect l="l" t="t" r="r" b="b"/>
            <a:pathLst>
              <a:path w="899978" h="944633">
                <a:moveTo>
                  <a:pt x="0" y="0"/>
                </a:moveTo>
                <a:lnTo>
                  <a:pt x="899978" y="0"/>
                </a:lnTo>
                <a:lnTo>
                  <a:pt x="899978" y="944633"/>
                </a:lnTo>
                <a:lnTo>
                  <a:pt x="0" y="9446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19">
            <a:extLst>
              <a:ext uri="{FF2B5EF4-FFF2-40B4-BE49-F238E27FC236}">
                <a16:creationId xmlns:a16="http://schemas.microsoft.com/office/drawing/2014/main" id="{559F6C06-3EBB-4200-8173-825AA43A073B}"/>
              </a:ext>
            </a:extLst>
          </p:cNvPr>
          <p:cNvSpPr/>
          <p:nvPr/>
        </p:nvSpPr>
        <p:spPr>
          <a:xfrm>
            <a:off x="11915771" y="5347541"/>
            <a:ext cx="1206938" cy="1205430"/>
          </a:xfrm>
          <a:custGeom>
            <a:avLst/>
            <a:gdLst/>
            <a:ahLst/>
            <a:cxnLst/>
            <a:rect l="l" t="t" r="r" b="b"/>
            <a:pathLst>
              <a:path w="630349" h="629561">
                <a:moveTo>
                  <a:pt x="0" y="0"/>
                </a:moveTo>
                <a:lnTo>
                  <a:pt x="630350" y="0"/>
                </a:lnTo>
                <a:lnTo>
                  <a:pt x="630350" y="629561"/>
                </a:lnTo>
                <a:lnTo>
                  <a:pt x="0" y="62956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-19000" contrast="32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17">
            <a:extLst>
              <a:ext uri="{FF2B5EF4-FFF2-40B4-BE49-F238E27FC236}">
                <a16:creationId xmlns:a16="http://schemas.microsoft.com/office/drawing/2014/main" id="{3564D618-45E1-ABFD-BCEA-96574360BD9D}"/>
              </a:ext>
            </a:extLst>
          </p:cNvPr>
          <p:cNvSpPr/>
          <p:nvPr/>
        </p:nvSpPr>
        <p:spPr>
          <a:xfrm>
            <a:off x="10644183" y="4213620"/>
            <a:ext cx="1485245" cy="1237706"/>
          </a:xfrm>
          <a:custGeom>
            <a:avLst/>
            <a:gdLst/>
            <a:ahLst/>
            <a:cxnLst/>
            <a:rect l="l" t="t" r="r" b="b"/>
            <a:pathLst>
              <a:path w="798418" h="665349">
                <a:moveTo>
                  <a:pt x="0" y="0"/>
                </a:moveTo>
                <a:lnTo>
                  <a:pt x="798418" y="0"/>
                </a:lnTo>
                <a:lnTo>
                  <a:pt x="798418" y="665349"/>
                </a:lnTo>
                <a:lnTo>
                  <a:pt x="0" y="66534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-20000" contrast="14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4">
            <a:extLst>
              <a:ext uri="{FF2B5EF4-FFF2-40B4-BE49-F238E27FC236}">
                <a16:creationId xmlns:a16="http://schemas.microsoft.com/office/drawing/2014/main" id="{C994AFCB-1997-8BD7-CF6A-59465A6FA7E6}"/>
              </a:ext>
            </a:extLst>
          </p:cNvPr>
          <p:cNvSpPr/>
          <p:nvPr/>
        </p:nvSpPr>
        <p:spPr>
          <a:xfrm>
            <a:off x="10486290" y="5565669"/>
            <a:ext cx="1172542" cy="1335194"/>
          </a:xfrm>
          <a:custGeom>
            <a:avLst/>
            <a:gdLst/>
            <a:ahLst/>
            <a:cxnLst/>
            <a:rect l="l" t="t" r="r" b="b"/>
            <a:pathLst>
              <a:path w="495006" h="563672">
                <a:moveTo>
                  <a:pt x="0" y="0"/>
                </a:moveTo>
                <a:lnTo>
                  <a:pt x="495006" y="0"/>
                </a:lnTo>
                <a:lnTo>
                  <a:pt x="495006" y="563672"/>
                </a:lnTo>
                <a:lnTo>
                  <a:pt x="0" y="563672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10">
              <a:alphaModFix amt="8788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>
              <a:fillRect/>
            </a:stretch>
          </a:blipFill>
        </p:spPr>
      </p:sp>
      <p:sp>
        <p:nvSpPr>
          <p:cNvPr id="12" name="Freeform 14">
            <a:extLst>
              <a:ext uri="{FF2B5EF4-FFF2-40B4-BE49-F238E27FC236}">
                <a16:creationId xmlns:a16="http://schemas.microsoft.com/office/drawing/2014/main" id="{FEE9A6EA-B56F-C678-CA45-FF27BF4CC6E7}"/>
              </a:ext>
            </a:extLst>
          </p:cNvPr>
          <p:cNvSpPr/>
          <p:nvPr/>
        </p:nvSpPr>
        <p:spPr>
          <a:xfrm>
            <a:off x="12218295" y="3967972"/>
            <a:ext cx="1226241" cy="1195027"/>
          </a:xfrm>
          <a:custGeom>
            <a:avLst/>
            <a:gdLst/>
            <a:ahLst/>
            <a:cxnLst/>
            <a:rect l="l" t="t" r="r" b="b"/>
            <a:pathLst>
              <a:path w="831317" h="810156">
                <a:moveTo>
                  <a:pt x="0" y="0"/>
                </a:moveTo>
                <a:lnTo>
                  <a:pt x="831317" y="0"/>
                </a:lnTo>
                <a:lnTo>
                  <a:pt x="831317" y="810156"/>
                </a:lnTo>
                <a:lnTo>
                  <a:pt x="0" y="81015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lum bright="-31000" contrast="35000"/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0" name="角丸四角形 9">
            <a:extLst>
              <a:ext uri="{FF2B5EF4-FFF2-40B4-BE49-F238E27FC236}">
                <a16:creationId xmlns:a16="http://schemas.microsoft.com/office/drawing/2014/main" id="{326EEAC5-5940-03F6-60C8-0563A7385BBA}"/>
              </a:ext>
            </a:extLst>
          </p:cNvPr>
          <p:cNvSpPr/>
          <p:nvPr/>
        </p:nvSpPr>
        <p:spPr>
          <a:xfrm>
            <a:off x="5501403" y="1693154"/>
            <a:ext cx="7157322" cy="2193046"/>
          </a:xfrm>
          <a:prstGeom prst="roundRect">
            <a:avLst>
              <a:gd name="adj" fmla="val 0"/>
            </a:avLst>
          </a:prstGeom>
          <a:solidFill>
            <a:schemeClr val="bg1">
              <a:alpha val="59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144000" tIns="0" rIns="0" bIns="0" rtlCol="0" anchor="ctr">
            <a:noAutofit/>
          </a:bodyPr>
          <a:lstStyle/>
          <a:p>
            <a:r>
              <a:rPr lang="ja-JP" altLang="en-US" sz="66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34593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データサイエンス</a:t>
            </a:r>
          </a:p>
          <a:p>
            <a:r>
              <a:rPr lang="en-US" altLang="ja-JP" sz="66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34593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100</a:t>
            </a:r>
            <a:r>
              <a:rPr lang="ja-JP" altLang="en-US" sz="66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34593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本ノック</a:t>
            </a:r>
            <a:endParaRPr kumimoji="1" lang="ja-JP" altLang="en-US" sz="6600" b="1">
              <a:solidFill>
                <a:srgbClr val="030390"/>
              </a:solidFill>
              <a:effectLst>
                <a:outerShdw blurRad="25400" dist="38100" dir="2700000" algn="tl" rotWithShape="0">
                  <a:schemeClr val="accent6">
                    <a:lumMod val="75000"/>
                    <a:alpha val="34593"/>
                  </a:schemeClr>
                </a:outerShdw>
              </a:effectLst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sp>
        <p:nvSpPr>
          <p:cNvPr id="11" name="角丸四角形 10">
            <a:extLst>
              <a:ext uri="{FF2B5EF4-FFF2-40B4-BE49-F238E27FC236}">
                <a16:creationId xmlns:a16="http://schemas.microsoft.com/office/drawing/2014/main" id="{9801299C-C521-134F-BC9B-966ED56128CC}"/>
              </a:ext>
            </a:extLst>
          </p:cNvPr>
          <p:cNvSpPr/>
          <p:nvPr/>
        </p:nvSpPr>
        <p:spPr>
          <a:xfrm>
            <a:off x="5501405" y="3905465"/>
            <a:ext cx="6614395" cy="723689"/>
          </a:xfrm>
          <a:prstGeom prst="roundRect">
            <a:avLst>
              <a:gd name="adj" fmla="val 0"/>
            </a:avLst>
          </a:prstGeom>
          <a:solidFill>
            <a:schemeClr val="bg1">
              <a:alpha val="42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rtlCol="0" anchor="ctr">
            <a:noAutofit/>
          </a:bodyPr>
          <a:lstStyle/>
          <a:p>
            <a:pPr algn="ctr"/>
            <a:r>
              <a:rPr lang="en-US" altLang="ja-JP" sz="32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0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(</a:t>
            </a:r>
            <a:r>
              <a:rPr lang="ja-JP" altLang="en-US" sz="32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0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構造化データ加工編ガイドブック</a:t>
            </a:r>
            <a:r>
              <a:rPr lang="en-US" altLang="ja-JP" sz="32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0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)</a:t>
            </a:r>
            <a:endParaRPr lang="ja-JP" altLang="en-US" sz="3200" b="1">
              <a:solidFill>
                <a:srgbClr val="030390"/>
              </a:solidFill>
              <a:effectLst>
                <a:outerShdw blurRad="25400" dist="38100" dir="2700000" algn="tl" rotWithShape="0">
                  <a:schemeClr val="accent6">
                    <a:lumMod val="75000"/>
                    <a:alpha val="0"/>
                  </a:schemeClr>
                </a:outerShdw>
              </a:effectLst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970715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A101">
                <a:lumMod val="100000"/>
              </a:srgbClr>
            </a:gs>
            <a:gs pos="100000">
              <a:srgbClr val="E7F402"/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17">
            <a:extLst>
              <a:ext uri="{FF2B5EF4-FFF2-40B4-BE49-F238E27FC236}">
                <a16:creationId xmlns:a16="http://schemas.microsoft.com/office/drawing/2014/main" id="{3564D618-45E1-ABFD-BCEA-96574360BD9D}"/>
              </a:ext>
            </a:extLst>
          </p:cNvPr>
          <p:cNvSpPr/>
          <p:nvPr/>
        </p:nvSpPr>
        <p:spPr>
          <a:xfrm>
            <a:off x="10687050" y="4392221"/>
            <a:ext cx="1442378" cy="1201983"/>
          </a:xfrm>
          <a:custGeom>
            <a:avLst/>
            <a:gdLst/>
            <a:ahLst/>
            <a:cxnLst/>
            <a:rect l="l" t="t" r="r" b="b"/>
            <a:pathLst>
              <a:path w="798418" h="665349">
                <a:moveTo>
                  <a:pt x="0" y="0"/>
                </a:moveTo>
                <a:lnTo>
                  <a:pt x="798418" y="0"/>
                </a:lnTo>
                <a:lnTo>
                  <a:pt x="798418" y="665349"/>
                </a:lnTo>
                <a:lnTo>
                  <a:pt x="0" y="6653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20000" contrast="14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15">
            <a:extLst>
              <a:ext uri="{FF2B5EF4-FFF2-40B4-BE49-F238E27FC236}">
                <a16:creationId xmlns:a16="http://schemas.microsoft.com/office/drawing/2014/main" id="{F23DC38C-9104-B934-4D51-10ECAD69DA7F}"/>
              </a:ext>
            </a:extLst>
          </p:cNvPr>
          <p:cNvSpPr/>
          <p:nvPr/>
        </p:nvSpPr>
        <p:spPr>
          <a:xfrm>
            <a:off x="774643" y="1701304"/>
            <a:ext cx="4526793" cy="4157067"/>
          </a:xfrm>
          <a:custGeom>
            <a:avLst/>
            <a:gdLst/>
            <a:ahLst/>
            <a:cxnLst/>
            <a:rect l="l" t="t" r="r" b="b"/>
            <a:pathLst>
              <a:path w="900832" h="851696">
                <a:moveTo>
                  <a:pt x="0" y="0"/>
                </a:moveTo>
                <a:lnTo>
                  <a:pt x="900832" y="0"/>
                </a:lnTo>
                <a:lnTo>
                  <a:pt x="900832" y="851696"/>
                </a:lnTo>
                <a:lnTo>
                  <a:pt x="0" y="8516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/>
              <a:lum bright="-36000" contrast="49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" name="Freeform 8">
            <a:extLst>
              <a:ext uri="{FF2B5EF4-FFF2-40B4-BE49-F238E27FC236}">
                <a16:creationId xmlns:a16="http://schemas.microsoft.com/office/drawing/2014/main" id="{109D9E8B-F450-0382-AAA7-5658E083A325}"/>
              </a:ext>
            </a:extLst>
          </p:cNvPr>
          <p:cNvSpPr/>
          <p:nvPr/>
        </p:nvSpPr>
        <p:spPr>
          <a:xfrm>
            <a:off x="8456569" y="4589202"/>
            <a:ext cx="2680816" cy="2813832"/>
          </a:xfrm>
          <a:custGeom>
            <a:avLst/>
            <a:gdLst/>
            <a:ahLst/>
            <a:cxnLst/>
            <a:rect l="l" t="t" r="r" b="b"/>
            <a:pathLst>
              <a:path w="899978" h="944633">
                <a:moveTo>
                  <a:pt x="0" y="0"/>
                </a:moveTo>
                <a:lnTo>
                  <a:pt x="899978" y="0"/>
                </a:lnTo>
                <a:lnTo>
                  <a:pt x="899978" y="944633"/>
                </a:lnTo>
                <a:lnTo>
                  <a:pt x="0" y="94463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19">
            <a:extLst>
              <a:ext uri="{FF2B5EF4-FFF2-40B4-BE49-F238E27FC236}">
                <a16:creationId xmlns:a16="http://schemas.microsoft.com/office/drawing/2014/main" id="{559F6C06-3EBB-4200-8173-825AA43A073B}"/>
              </a:ext>
            </a:extLst>
          </p:cNvPr>
          <p:cNvSpPr/>
          <p:nvPr/>
        </p:nvSpPr>
        <p:spPr>
          <a:xfrm>
            <a:off x="11901483" y="5418981"/>
            <a:ext cx="1206938" cy="1205430"/>
          </a:xfrm>
          <a:custGeom>
            <a:avLst/>
            <a:gdLst/>
            <a:ahLst/>
            <a:cxnLst/>
            <a:rect l="l" t="t" r="r" b="b"/>
            <a:pathLst>
              <a:path w="630349" h="629561">
                <a:moveTo>
                  <a:pt x="0" y="0"/>
                </a:moveTo>
                <a:lnTo>
                  <a:pt x="630350" y="0"/>
                </a:lnTo>
                <a:lnTo>
                  <a:pt x="630350" y="629561"/>
                </a:lnTo>
                <a:lnTo>
                  <a:pt x="0" y="62956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-19000" contrast="32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4">
            <a:extLst>
              <a:ext uri="{FF2B5EF4-FFF2-40B4-BE49-F238E27FC236}">
                <a16:creationId xmlns:a16="http://schemas.microsoft.com/office/drawing/2014/main" id="{C994AFCB-1997-8BD7-CF6A-59465A6FA7E6}"/>
              </a:ext>
            </a:extLst>
          </p:cNvPr>
          <p:cNvSpPr/>
          <p:nvPr/>
        </p:nvSpPr>
        <p:spPr>
          <a:xfrm>
            <a:off x="10457714" y="5708549"/>
            <a:ext cx="1172542" cy="1335194"/>
          </a:xfrm>
          <a:custGeom>
            <a:avLst/>
            <a:gdLst/>
            <a:ahLst/>
            <a:cxnLst/>
            <a:rect l="l" t="t" r="r" b="b"/>
            <a:pathLst>
              <a:path w="495006" h="563672">
                <a:moveTo>
                  <a:pt x="0" y="0"/>
                </a:moveTo>
                <a:lnTo>
                  <a:pt x="495006" y="0"/>
                </a:lnTo>
                <a:lnTo>
                  <a:pt x="495006" y="563672"/>
                </a:lnTo>
                <a:lnTo>
                  <a:pt x="0" y="563672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10">
              <a:alphaModFix amt="8788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>
              <a:fillRect/>
            </a:stretch>
          </a:blipFill>
        </p:spPr>
      </p:sp>
      <p:sp>
        <p:nvSpPr>
          <p:cNvPr id="12" name="Freeform 14">
            <a:extLst>
              <a:ext uri="{FF2B5EF4-FFF2-40B4-BE49-F238E27FC236}">
                <a16:creationId xmlns:a16="http://schemas.microsoft.com/office/drawing/2014/main" id="{FEE9A6EA-B56F-C678-CA45-FF27BF4CC6E7}"/>
              </a:ext>
            </a:extLst>
          </p:cNvPr>
          <p:cNvSpPr/>
          <p:nvPr/>
        </p:nvSpPr>
        <p:spPr>
          <a:xfrm>
            <a:off x="12218295" y="4096564"/>
            <a:ext cx="1226241" cy="1195027"/>
          </a:xfrm>
          <a:custGeom>
            <a:avLst/>
            <a:gdLst/>
            <a:ahLst/>
            <a:cxnLst/>
            <a:rect l="l" t="t" r="r" b="b"/>
            <a:pathLst>
              <a:path w="831317" h="810156">
                <a:moveTo>
                  <a:pt x="0" y="0"/>
                </a:moveTo>
                <a:lnTo>
                  <a:pt x="831317" y="0"/>
                </a:lnTo>
                <a:lnTo>
                  <a:pt x="831317" y="810156"/>
                </a:lnTo>
                <a:lnTo>
                  <a:pt x="0" y="81015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lum bright="-31000" contrast="35000"/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0" name="角丸四角形 9">
            <a:extLst>
              <a:ext uri="{FF2B5EF4-FFF2-40B4-BE49-F238E27FC236}">
                <a16:creationId xmlns:a16="http://schemas.microsoft.com/office/drawing/2014/main" id="{326EEAC5-5940-03F6-60C8-0563A7385BBA}"/>
              </a:ext>
            </a:extLst>
          </p:cNvPr>
          <p:cNvSpPr/>
          <p:nvPr/>
        </p:nvSpPr>
        <p:spPr>
          <a:xfrm>
            <a:off x="5501403" y="1693154"/>
            <a:ext cx="7157322" cy="2193046"/>
          </a:xfrm>
          <a:prstGeom prst="roundRect">
            <a:avLst>
              <a:gd name="adj" fmla="val 0"/>
            </a:avLst>
          </a:prstGeom>
          <a:solidFill>
            <a:schemeClr val="bg1">
              <a:alpha val="59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44000" tIns="0" rIns="0" bIns="0" rtlCol="0" anchor="ctr">
            <a:noAutofit/>
          </a:bodyPr>
          <a:lstStyle/>
          <a:p>
            <a:r>
              <a:rPr lang="ja-JP" altLang="en-US" sz="66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34593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データサイエンス</a:t>
            </a:r>
          </a:p>
          <a:p>
            <a:r>
              <a:rPr lang="en-US" altLang="ja-JP" sz="66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34593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100</a:t>
            </a:r>
            <a:r>
              <a:rPr lang="ja-JP" altLang="en-US" sz="66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34593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本ノック</a:t>
            </a:r>
            <a:endParaRPr kumimoji="1" lang="ja-JP" altLang="en-US" sz="6600" b="1">
              <a:solidFill>
                <a:srgbClr val="030390"/>
              </a:solidFill>
              <a:effectLst>
                <a:outerShdw blurRad="25400" dist="38100" dir="2700000" algn="tl" rotWithShape="0">
                  <a:schemeClr val="accent6">
                    <a:lumMod val="75000"/>
                    <a:alpha val="34593"/>
                  </a:schemeClr>
                </a:outerShdw>
              </a:effectLst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sp>
        <p:nvSpPr>
          <p:cNvPr id="11" name="角丸四角形 10">
            <a:extLst>
              <a:ext uri="{FF2B5EF4-FFF2-40B4-BE49-F238E27FC236}">
                <a16:creationId xmlns:a16="http://schemas.microsoft.com/office/drawing/2014/main" id="{9801299C-C521-134F-BC9B-966ED56128CC}"/>
              </a:ext>
            </a:extLst>
          </p:cNvPr>
          <p:cNvSpPr/>
          <p:nvPr/>
        </p:nvSpPr>
        <p:spPr>
          <a:xfrm>
            <a:off x="5501405" y="3905465"/>
            <a:ext cx="6614395" cy="723689"/>
          </a:xfrm>
          <a:prstGeom prst="roundRect">
            <a:avLst>
              <a:gd name="adj" fmla="val 0"/>
            </a:avLst>
          </a:prstGeom>
          <a:solidFill>
            <a:schemeClr val="bg1">
              <a:alpha val="42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>
            <a:noAutofit/>
          </a:bodyPr>
          <a:lstStyle/>
          <a:p>
            <a:pPr algn="ctr"/>
            <a:r>
              <a:rPr lang="en-US" altLang="ja-JP" sz="32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0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(</a:t>
            </a:r>
            <a:r>
              <a:rPr lang="ja-JP" altLang="en-US" sz="32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0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構造化データ加工編ガイドブック</a:t>
            </a:r>
            <a:r>
              <a:rPr lang="en-US" altLang="ja-JP" sz="32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0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)</a:t>
            </a:r>
            <a:endParaRPr lang="ja-JP" altLang="en-US" sz="3200" b="1">
              <a:solidFill>
                <a:srgbClr val="030390"/>
              </a:solidFill>
              <a:effectLst>
                <a:outerShdw blurRad="25400" dist="38100" dir="2700000" algn="tl" rotWithShape="0">
                  <a:schemeClr val="accent6">
                    <a:lumMod val="75000"/>
                    <a:alpha val="0"/>
                  </a:schemeClr>
                </a:outerShdw>
              </a:effectLst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761686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A101">
                <a:lumMod val="100000"/>
              </a:srgbClr>
            </a:gs>
            <a:gs pos="100000">
              <a:srgbClr val="E7F402"/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8">
            <a:extLst>
              <a:ext uri="{FF2B5EF4-FFF2-40B4-BE49-F238E27FC236}">
                <a16:creationId xmlns:a16="http://schemas.microsoft.com/office/drawing/2014/main" id="{109D9E8B-F450-0382-AAA7-5658E083A325}"/>
              </a:ext>
            </a:extLst>
          </p:cNvPr>
          <p:cNvSpPr/>
          <p:nvPr/>
        </p:nvSpPr>
        <p:spPr>
          <a:xfrm>
            <a:off x="6842082" y="4514852"/>
            <a:ext cx="2737540" cy="2873370"/>
          </a:xfrm>
          <a:custGeom>
            <a:avLst/>
            <a:gdLst/>
            <a:ahLst/>
            <a:cxnLst/>
            <a:rect l="l" t="t" r="r" b="b"/>
            <a:pathLst>
              <a:path w="899978" h="944633">
                <a:moveTo>
                  <a:pt x="0" y="0"/>
                </a:moveTo>
                <a:lnTo>
                  <a:pt x="899978" y="0"/>
                </a:lnTo>
                <a:lnTo>
                  <a:pt x="899978" y="944633"/>
                </a:lnTo>
                <a:lnTo>
                  <a:pt x="0" y="9446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17">
            <a:extLst>
              <a:ext uri="{FF2B5EF4-FFF2-40B4-BE49-F238E27FC236}">
                <a16:creationId xmlns:a16="http://schemas.microsoft.com/office/drawing/2014/main" id="{3564D618-45E1-ABFD-BCEA-96574360BD9D}"/>
              </a:ext>
            </a:extLst>
          </p:cNvPr>
          <p:cNvSpPr/>
          <p:nvPr/>
        </p:nvSpPr>
        <p:spPr>
          <a:xfrm>
            <a:off x="10201288" y="4638429"/>
            <a:ext cx="1442378" cy="1201983"/>
          </a:xfrm>
          <a:custGeom>
            <a:avLst/>
            <a:gdLst/>
            <a:ahLst/>
            <a:cxnLst/>
            <a:rect l="l" t="t" r="r" b="b"/>
            <a:pathLst>
              <a:path w="798418" h="665349">
                <a:moveTo>
                  <a:pt x="0" y="0"/>
                </a:moveTo>
                <a:lnTo>
                  <a:pt x="798418" y="0"/>
                </a:lnTo>
                <a:lnTo>
                  <a:pt x="798418" y="665349"/>
                </a:lnTo>
                <a:lnTo>
                  <a:pt x="0" y="66534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20000" contrast="14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15">
            <a:extLst>
              <a:ext uri="{FF2B5EF4-FFF2-40B4-BE49-F238E27FC236}">
                <a16:creationId xmlns:a16="http://schemas.microsoft.com/office/drawing/2014/main" id="{F23DC38C-9104-B934-4D51-10ECAD69DA7F}"/>
              </a:ext>
            </a:extLst>
          </p:cNvPr>
          <p:cNvSpPr/>
          <p:nvPr/>
        </p:nvSpPr>
        <p:spPr>
          <a:xfrm>
            <a:off x="774643" y="1701304"/>
            <a:ext cx="4526793" cy="4157067"/>
          </a:xfrm>
          <a:custGeom>
            <a:avLst/>
            <a:gdLst/>
            <a:ahLst/>
            <a:cxnLst/>
            <a:rect l="l" t="t" r="r" b="b"/>
            <a:pathLst>
              <a:path w="900832" h="851696">
                <a:moveTo>
                  <a:pt x="0" y="0"/>
                </a:moveTo>
                <a:lnTo>
                  <a:pt x="900832" y="0"/>
                </a:lnTo>
                <a:lnTo>
                  <a:pt x="900832" y="851696"/>
                </a:lnTo>
                <a:lnTo>
                  <a:pt x="0" y="85169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/>
              <a:lum bright="-36000" contrast="49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19">
            <a:extLst>
              <a:ext uri="{FF2B5EF4-FFF2-40B4-BE49-F238E27FC236}">
                <a16:creationId xmlns:a16="http://schemas.microsoft.com/office/drawing/2014/main" id="{559F6C06-3EBB-4200-8173-825AA43A073B}"/>
              </a:ext>
            </a:extLst>
          </p:cNvPr>
          <p:cNvSpPr/>
          <p:nvPr/>
        </p:nvSpPr>
        <p:spPr>
          <a:xfrm>
            <a:off x="11501437" y="5504703"/>
            <a:ext cx="1206938" cy="1205430"/>
          </a:xfrm>
          <a:custGeom>
            <a:avLst/>
            <a:gdLst/>
            <a:ahLst/>
            <a:cxnLst/>
            <a:rect l="l" t="t" r="r" b="b"/>
            <a:pathLst>
              <a:path w="630349" h="629561">
                <a:moveTo>
                  <a:pt x="0" y="0"/>
                </a:moveTo>
                <a:lnTo>
                  <a:pt x="630350" y="0"/>
                </a:lnTo>
                <a:lnTo>
                  <a:pt x="630350" y="629561"/>
                </a:lnTo>
                <a:lnTo>
                  <a:pt x="0" y="62956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-19000" contrast="32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4">
            <a:extLst>
              <a:ext uri="{FF2B5EF4-FFF2-40B4-BE49-F238E27FC236}">
                <a16:creationId xmlns:a16="http://schemas.microsoft.com/office/drawing/2014/main" id="{C994AFCB-1997-8BD7-CF6A-59465A6FA7E6}"/>
              </a:ext>
            </a:extLst>
          </p:cNvPr>
          <p:cNvSpPr/>
          <p:nvPr/>
        </p:nvSpPr>
        <p:spPr>
          <a:xfrm>
            <a:off x="8929688" y="5496780"/>
            <a:ext cx="1286103" cy="1464508"/>
          </a:xfrm>
          <a:custGeom>
            <a:avLst/>
            <a:gdLst/>
            <a:ahLst/>
            <a:cxnLst/>
            <a:rect l="l" t="t" r="r" b="b"/>
            <a:pathLst>
              <a:path w="495006" h="563672">
                <a:moveTo>
                  <a:pt x="0" y="0"/>
                </a:moveTo>
                <a:lnTo>
                  <a:pt x="495006" y="0"/>
                </a:lnTo>
                <a:lnTo>
                  <a:pt x="495006" y="563672"/>
                </a:lnTo>
                <a:lnTo>
                  <a:pt x="0" y="563672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10">
              <a:alphaModFix amt="8788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>
              <a:fillRect/>
            </a:stretch>
          </a:blipFill>
        </p:spPr>
      </p:sp>
      <p:sp>
        <p:nvSpPr>
          <p:cNvPr id="12" name="Freeform 14">
            <a:extLst>
              <a:ext uri="{FF2B5EF4-FFF2-40B4-BE49-F238E27FC236}">
                <a16:creationId xmlns:a16="http://schemas.microsoft.com/office/drawing/2014/main" id="{FEE9A6EA-B56F-C678-CA45-FF27BF4CC6E7}"/>
              </a:ext>
            </a:extLst>
          </p:cNvPr>
          <p:cNvSpPr/>
          <p:nvPr/>
        </p:nvSpPr>
        <p:spPr>
          <a:xfrm>
            <a:off x="12275443" y="4139427"/>
            <a:ext cx="1226241" cy="1195027"/>
          </a:xfrm>
          <a:custGeom>
            <a:avLst/>
            <a:gdLst/>
            <a:ahLst/>
            <a:cxnLst/>
            <a:rect l="l" t="t" r="r" b="b"/>
            <a:pathLst>
              <a:path w="831317" h="810156">
                <a:moveTo>
                  <a:pt x="0" y="0"/>
                </a:moveTo>
                <a:lnTo>
                  <a:pt x="831317" y="0"/>
                </a:lnTo>
                <a:lnTo>
                  <a:pt x="831317" y="810156"/>
                </a:lnTo>
                <a:lnTo>
                  <a:pt x="0" y="81015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lum bright="-31000" contrast="35000"/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0" name="角丸四角形 9">
            <a:extLst>
              <a:ext uri="{FF2B5EF4-FFF2-40B4-BE49-F238E27FC236}">
                <a16:creationId xmlns:a16="http://schemas.microsoft.com/office/drawing/2014/main" id="{326EEAC5-5940-03F6-60C8-0563A7385BBA}"/>
              </a:ext>
            </a:extLst>
          </p:cNvPr>
          <p:cNvSpPr/>
          <p:nvPr/>
        </p:nvSpPr>
        <p:spPr>
          <a:xfrm>
            <a:off x="5501403" y="1693154"/>
            <a:ext cx="7157322" cy="2193046"/>
          </a:xfrm>
          <a:prstGeom prst="roundRect">
            <a:avLst>
              <a:gd name="adj" fmla="val 0"/>
            </a:avLst>
          </a:prstGeom>
          <a:solidFill>
            <a:schemeClr val="bg1">
              <a:alpha val="23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144000" tIns="0" rIns="0" bIns="0" rtlCol="0" anchor="ctr">
            <a:noAutofit/>
          </a:bodyPr>
          <a:lstStyle/>
          <a:p>
            <a:r>
              <a:rPr lang="ja-JP" altLang="en-US" sz="66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34593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データサイエンス</a:t>
            </a:r>
          </a:p>
          <a:p>
            <a:r>
              <a:rPr lang="en-US" altLang="ja-JP" sz="66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34593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100</a:t>
            </a:r>
            <a:r>
              <a:rPr lang="ja-JP" altLang="en-US" sz="66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34593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本ノック</a:t>
            </a:r>
            <a:endParaRPr kumimoji="1" lang="ja-JP" altLang="en-US" sz="6600" b="1">
              <a:solidFill>
                <a:srgbClr val="030390"/>
              </a:solidFill>
              <a:effectLst>
                <a:outerShdw blurRad="25400" dist="38100" dir="2700000" algn="tl" rotWithShape="0">
                  <a:schemeClr val="accent6">
                    <a:lumMod val="75000"/>
                    <a:alpha val="34593"/>
                  </a:schemeClr>
                </a:outerShdw>
              </a:effectLst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sp>
        <p:nvSpPr>
          <p:cNvPr id="11" name="角丸四角形 10">
            <a:extLst>
              <a:ext uri="{FF2B5EF4-FFF2-40B4-BE49-F238E27FC236}">
                <a16:creationId xmlns:a16="http://schemas.microsoft.com/office/drawing/2014/main" id="{9801299C-C521-134F-BC9B-966ED56128CC}"/>
              </a:ext>
            </a:extLst>
          </p:cNvPr>
          <p:cNvSpPr/>
          <p:nvPr/>
        </p:nvSpPr>
        <p:spPr>
          <a:xfrm>
            <a:off x="5501405" y="3891177"/>
            <a:ext cx="6614395" cy="609385"/>
          </a:xfrm>
          <a:prstGeom prst="roundRect">
            <a:avLst>
              <a:gd name="adj" fmla="val 0"/>
            </a:avLst>
          </a:prstGeom>
          <a:solidFill>
            <a:schemeClr val="bg1">
              <a:alpha val="48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rtlCol="0" anchor="ctr">
            <a:noAutofit/>
          </a:bodyPr>
          <a:lstStyle/>
          <a:p>
            <a:pPr algn="ctr"/>
            <a:r>
              <a:rPr lang="en-US" altLang="ja-JP" sz="32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0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(</a:t>
            </a:r>
            <a:r>
              <a:rPr lang="ja-JP" altLang="en-US" sz="32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0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構造化データ加工編ガイドブック</a:t>
            </a:r>
            <a:r>
              <a:rPr lang="en-US" altLang="ja-JP" sz="32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0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)</a:t>
            </a:r>
            <a:endParaRPr lang="ja-JP" altLang="en-US" sz="3200" b="1">
              <a:solidFill>
                <a:srgbClr val="030390"/>
              </a:solidFill>
              <a:effectLst>
                <a:outerShdw blurRad="25400" dist="38100" dir="2700000" algn="tl" rotWithShape="0">
                  <a:schemeClr val="accent6">
                    <a:lumMod val="75000"/>
                    <a:alpha val="0"/>
                  </a:schemeClr>
                </a:outerShdw>
              </a:effectLst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050930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1C7AB05-A57F-66FB-17F2-DE83660EC6EF}"/>
              </a:ext>
            </a:extLst>
          </p:cNvPr>
          <p:cNvSpPr/>
          <p:nvPr/>
        </p:nvSpPr>
        <p:spPr>
          <a:xfrm>
            <a:off x="0" y="0"/>
            <a:ext cx="1339298" cy="403134"/>
          </a:xfrm>
          <a:prstGeom prst="rect">
            <a:avLst/>
          </a:prstGeom>
          <a:solidFill>
            <a:srgbClr val="209CEE"/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en-US" altLang="ja-JP" sz="3969"/>
              <a:t>TEST</a:t>
            </a:r>
            <a:endParaRPr lang="ja-JP" altLang="en-US" sz="3969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CBDAC1A1-78CC-CDB8-C543-C57C4918960C}"/>
              </a:ext>
            </a:extLst>
          </p:cNvPr>
          <p:cNvSpPr/>
          <p:nvPr/>
        </p:nvSpPr>
        <p:spPr>
          <a:xfrm>
            <a:off x="13060915" y="0"/>
            <a:ext cx="1339298" cy="403134"/>
          </a:xfrm>
          <a:prstGeom prst="rect">
            <a:avLst/>
          </a:prstGeom>
          <a:solidFill>
            <a:srgbClr val="209CEE"/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en-US" altLang="ja-JP" sz="3969"/>
              <a:t>TEST</a:t>
            </a:r>
            <a:endParaRPr lang="ja-JP" altLang="en-US" sz="3969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A92E1284-C400-5144-3CE9-D2777EB540A5}"/>
              </a:ext>
            </a:extLst>
          </p:cNvPr>
          <p:cNvSpPr/>
          <p:nvPr/>
        </p:nvSpPr>
        <p:spPr>
          <a:xfrm>
            <a:off x="0" y="7156541"/>
            <a:ext cx="1339298" cy="403134"/>
          </a:xfrm>
          <a:prstGeom prst="rect">
            <a:avLst/>
          </a:prstGeom>
          <a:solidFill>
            <a:srgbClr val="209CEE"/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en-US" altLang="ja-JP" sz="3969"/>
              <a:t>TEST</a:t>
            </a:r>
            <a:endParaRPr lang="ja-JP" altLang="en-US" sz="3969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A89CC7FC-1500-5515-9544-215395A35257}"/>
              </a:ext>
            </a:extLst>
          </p:cNvPr>
          <p:cNvSpPr/>
          <p:nvPr/>
        </p:nvSpPr>
        <p:spPr>
          <a:xfrm>
            <a:off x="13060915" y="7156541"/>
            <a:ext cx="1339298" cy="403134"/>
          </a:xfrm>
          <a:prstGeom prst="rect">
            <a:avLst/>
          </a:prstGeom>
          <a:solidFill>
            <a:srgbClr val="209CEE"/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en-US" altLang="ja-JP" sz="3969"/>
              <a:t>TEST</a:t>
            </a:r>
            <a:endParaRPr lang="ja-JP" altLang="en-US" sz="3969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5DFF5892-A9CE-E78C-24FD-4A696F43419A}"/>
              </a:ext>
            </a:extLst>
          </p:cNvPr>
          <p:cNvSpPr/>
          <p:nvPr/>
        </p:nvSpPr>
        <p:spPr>
          <a:xfrm>
            <a:off x="4964906" y="2840722"/>
            <a:ext cx="4470400" cy="187823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lang="en-US" altLang="ja-JP" sz="10581">
                <a:solidFill>
                  <a:srgbClr val="FF0000"/>
                </a:solidFill>
              </a:rPr>
              <a:t>40:21</a:t>
            </a:r>
            <a:endParaRPr lang="ja-JP" altLang="en-US" sz="10581">
              <a:solidFill>
                <a:srgbClr val="FF0000"/>
              </a:solidFill>
            </a:endParaRPr>
          </a:p>
        </p:txBody>
      </p:sp>
      <p:pic>
        <p:nvPicPr>
          <p:cNvPr id="3" name="グラフィックス 2" descr="データベース">
            <a:extLst>
              <a:ext uri="{FF2B5EF4-FFF2-40B4-BE49-F238E27FC236}">
                <a16:creationId xmlns:a16="http://schemas.microsoft.com/office/drawing/2014/main" id="{EE3BCB7D-8D0C-744D-FF46-D2A07A6F82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61632" y="1759498"/>
            <a:ext cx="914400" cy="914400"/>
          </a:xfrm>
          <a:prstGeom prst="rect">
            <a:avLst/>
          </a:prstGeom>
        </p:spPr>
      </p:pic>
      <p:pic>
        <p:nvPicPr>
          <p:cNvPr id="5" name="グラフィックス 4" descr="棒グラフ">
            <a:extLst>
              <a:ext uri="{FF2B5EF4-FFF2-40B4-BE49-F238E27FC236}">
                <a16:creationId xmlns:a16="http://schemas.microsoft.com/office/drawing/2014/main" id="{19010D87-FA9F-3BCB-E23B-E5DF1DBF9F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30465" y="5765586"/>
            <a:ext cx="914400" cy="914400"/>
          </a:xfrm>
          <a:prstGeom prst="rect">
            <a:avLst/>
          </a:prstGeom>
        </p:spPr>
      </p:pic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3F5C7A3D-C0D4-DA1D-D3D2-BF93D9447FBA}"/>
              </a:ext>
            </a:extLst>
          </p:cNvPr>
          <p:cNvSpPr/>
          <p:nvPr/>
        </p:nvSpPr>
        <p:spPr>
          <a:xfrm>
            <a:off x="9056437" y="1584325"/>
            <a:ext cx="3017265" cy="3985739"/>
          </a:xfrm>
          <a:prstGeom prst="rect">
            <a:avLst/>
          </a:prstGeom>
          <a:solidFill>
            <a:schemeClr val="accent4">
              <a:lumMod val="75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円/楕円 10">
            <a:extLst>
              <a:ext uri="{FF2B5EF4-FFF2-40B4-BE49-F238E27FC236}">
                <a16:creationId xmlns:a16="http://schemas.microsoft.com/office/drawing/2014/main" id="{469D5414-CF4B-5509-787D-309C66825913}"/>
              </a:ext>
            </a:extLst>
          </p:cNvPr>
          <p:cNvSpPr/>
          <p:nvPr/>
        </p:nvSpPr>
        <p:spPr>
          <a:xfrm>
            <a:off x="1111405" y="877107"/>
            <a:ext cx="3000681" cy="506331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三角形 12">
            <a:extLst>
              <a:ext uri="{FF2B5EF4-FFF2-40B4-BE49-F238E27FC236}">
                <a16:creationId xmlns:a16="http://schemas.microsoft.com/office/drawing/2014/main" id="{C0850A4E-909B-8663-8381-EC98BD651BA7}"/>
              </a:ext>
            </a:extLst>
          </p:cNvPr>
          <p:cNvSpPr/>
          <p:nvPr/>
        </p:nvSpPr>
        <p:spPr>
          <a:xfrm>
            <a:off x="4232632" y="5397095"/>
            <a:ext cx="6371677" cy="1460312"/>
          </a:xfrm>
          <a:prstGeom prst="triangle">
            <a:avLst/>
          </a:prstGeom>
          <a:solidFill>
            <a:schemeClr val="accent4">
              <a:lumMod val="75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D0D9AA70-5738-C484-5907-C24FFD2B2497}"/>
              </a:ext>
            </a:extLst>
          </p:cNvPr>
          <p:cNvSpPr/>
          <p:nvPr/>
        </p:nvSpPr>
        <p:spPr>
          <a:xfrm>
            <a:off x="5660908" y="6141705"/>
            <a:ext cx="3515124" cy="743584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ja-JP" altLang="en-US" sz="3969" b="1">
                <a:solidFill>
                  <a:srgbClr val="0092FF"/>
                </a:solidFill>
                <a:effectLst>
                  <a:outerShdw dir="1691600" algn="tl" rotWithShape="0">
                    <a:prstClr val="black">
                      <a:alpha val="0"/>
                    </a:prstClr>
                  </a:outerShdw>
                </a:effectLst>
                <a:latin typeface="Noto Sans JP" panose="020B0200000000000000" pitchFamily="34" charset="-128"/>
                <a:ea typeface="Noto Sans JP" panose="020B0200000000000000" pitchFamily="34" charset="-128"/>
              </a:rPr>
              <a:t>標準編</a:t>
            </a: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8750B898-BFA8-E5E3-A07B-FA2D14CF725C}"/>
              </a:ext>
            </a:extLst>
          </p:cNvPr>
          <p:cNvSpPr/>
          <p:nvPr/>
        </p:nvSpPr>
        <p:spPr>
          <a:xfrm>
            <a:off x="4593427" y="121517"/>
            <a:ext cx="5213358" cy="743584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en-US" altLang="ja-JP" sz="5400" b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63580" dir="780000" sx="102000" sy="102000" algn="tl" rotWithShape="0">
                    <a:prstClr val="black">
                      <a:alpha val="0"/>
                    </a:prstClr>
                  </a:outerShdw>
                </a:effectLst>
                <a:latin typeface="Noto Sans JP" panose="020B0200000000000000" pitchFamily="34" charset="-128"/>
                <a:ea typeface="Noto Sans JP" panose="020B0200000000000000" pitchFamily="34" charset="-128"/>
                <a:cs typeface="Noto Sans Display" panose="020B0502040504020204" pitchFamily="34" charset="0"/>
              </a:rPr>
              <a:t>R+SQL </a:t>
            </a:r>
            <a:r>
              <a:rPr lang="ja-JP" altLang="en-US" sz="5400" b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63580" dir="780000" sx="102000" sy="102000" algn="tl" rotWithShape="0">
                    <a:prstClr val="black">
                      <a:alpha val="0"/>
                    </a:prstClr>
                  </a:outerShdw>
                </a:effectLst>
                <a:latin typeface="Noto Sans JP" panose="020B0200000000000000" pitchFamily="34" charset="-128"/>
                <a:ea typeface="Noto Sans JP" panose="020B0200000000000000" pitchFamily="34" charset="-128"/>
                <a:cs typeface="Noto Sans Display" panose="020B0502040504020204" pitchFamily="34" charset="0"/>
              </a:rPr>
              <a:t>問題集</a:t>
            </a:r>
          </a:p>
        </p:txBody>
      </p:sp>
      <p:cxnSp>
        <p:nvCxnSpPr>
          <p:cNvPr id="17" name="直線コネクタ 16">
            <a:extLst>
              <a:ext uri="{FF2B5EF4-FFF2-40B4-BE49-F238E27FC236}">
                <a16:creationId xmlns:a16="http://schemas.microsoft.com/office/drawing/2014/main" id="{F454CBBD-C253-FF51-E21A-41031EEAFBE3}"/>
              </a:ext>
            </a:extLst>
          </p:cNvPr>
          <p:cNvCxnSpPr/>
          <p:nvPr/>
        </p:nvCxnSpPr>
        <p:spPr>
          <a:xfrm>
            <a:off x="81885" y="1596783"/>
            <a:ext cx="14236440" cy="0"/>
          </a:xfrm>
          <a:prstGeom prst="line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コネクタ 17">
            <a:extLst>
              <a:ext uri="{FF2B5EF4-FFF2-40B4-BE49-F238E27FC236}">
                <a16:creationId xmlns:a16="http://schemas.microsoft.com/office/drawing/2014/main" id="{D05B4205-12DB-C889-F241-D5408748C256}"/>
              </a:ext>
            </a:extLst>
          </p:cNvPr>
          <p:cNvCxnSpPr/>
          <p:nvPr/>
        </p:nvCxnSpPr>
        <p:spPr>
          <a:xfrm>
            <a:off x="81885" y="5964065"/>
            <a:ext cx="14236440" cy="0"/>
          </a:xfrm>
          <a:prstGeom prst="line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20675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A101">
                <a:lumMod val="100000"/>
              </a:srgbClr>
            </a:gs>
            <a:gs pos="100000">
              <a:srgbClr val="E7F402"/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8">
            <a:extLst>
              <a:ext uri="{FF2B5EF4-FFF2-40B4-BE49-F238E27FC236}">
                <a16:creationId xmlns:a16="http://schemas.microsoft.com/office/drawing/2014/main" id="{109D9E8B-F450-0382-AAA7-5658E083A325}"/>
              </a:ext>
            </a:extLst>
          </p:cNvPr>
          <p:cNvSpPr/>
          <p:nvPr/>
        </p:nvSpPr>
        <p:spPr>
          <a:xfrm>
            <a:off x="6542037" y="4557716"/>
            <a:ext cx="2737540" cy="2873370"/>
          </a:xfrm>
          <a:custGeom>
            <a:avLst/>
            <a:gdLst/>
            <a:ahLst/>
            <a:cxnLst/>
            <a:rect l="l" t="t" r="r" b="b"/>
            <a:pathLst>
              <a:path w="899978" h="944633">
                <a:moveTo>
                  <a:pt x="0" y="0"/>
                </a:moveTo>
                <a:lnTo>
                  <a:pt x="899978" y="0"/>
                </a:lnTo>
                <a:lnTo>
                  <a:pt x="899978" y="944633"/>
                </a:lnTo>
                <a:lnTo>
                  <a:pt x="0" y="9446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15">
            <a:extLst>
              <a:ext uri="{FF2B5EF4-FFF2-40B4-BE49-F238E27FC236}">
                <a16:creationId xmlns:a16="http://schemas.microsoft.com/office/drawing/2014/main" id="{F23DC38C-9104-B934-4D51-10ECAD69DA7F}"/>
              </a:ext>
            </a:extLst>
          </p:cNvPr>
          <p:cNvSpPr/>
          <p:nvPr/>
        </p:nvSpPr>
        <p:spPr>
          <a:xfrm>
            <a:off x="774643" y="1701304"/>
            <a:ext cx="4526793" cy="4157067"/>
          </a:xfrm>
          <a:custGeom>
            <a:avLst/>
            <a:gdLst/>
            <a:ahLst/>
            <a:cxnLst/>
            <a:rect l="l" t="t" r="r" b="b"/>
            <a:pathLst>
              <a:path w="900832" h="851696">
                <a:moveTo>
                  <a:pt x="0" y="0"/>
                </a:moveTo>
                <a:lnTo>
                  <a:pt x="900832" y="0"/>
                </a:lnTo>
                <a:lnTo>
                  <a:pt x="900832" y="851696"/>
                </a:lnTo>
                <a:lnTo>
                  <a:pt x="0" y="8516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/>
              <a:lum bright="-36000" contrast="49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4">
            <a:extLst>
              <a:ext uri="{FF2B5EF4-FFF2-40B4-BE49-F238E27FC236}">
                <a16:creationId xmlns:a16="http://schemas.microsoft.com/office/drawing/2014/main" id="{C994AFCB-1997-8BD7-CF6A-59465A6FA7E6}"/>
              </a:ext>
            </a:extLst>
          </p:cNvPr>
          <p:cNvSpPr/>
          <p:nvPr/>
        </p:nvSpPr>
        <p:spPr>
          <a:xfrm>
            <a:off x="8616066" y="5235191"/>
            <a:ext cx="1431702" cy="1630304"/>
          </a:xfrm>
          <a:custGeom>
            <a:avLst/>
            <a:gdLst/>
            <a:ahLst/>
            <a:cxnLst/>
            <a:rect l="l" t="t" r="r" b="b"/>
            <a:pathLst>
              <a:path w="495006" h="563672">
                <a:moveTo>
                  <a:pt x="0" y="0"/>
                </a:moveTo>
                <a:lnTo>
                  <a:pt x="495006" y="0"/>
                </a:lnTo>
                <a:lnTo>
                  <a:pt x="495006" y="563672"/>
                </a:lnTo>
                <a:lnTo>
                  <a:pt x="0" y="563672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6">
              <a:alphaModFix amt="8788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a:blipFill>
        </p:spPr>
      </p:sp>
      <p:sp>
        <p:nvSpPr>
          <p:cNvPr id="12" name="Freeform 14">
            <a:extLst>
              <a:ext uri="{FF2B5EF4-FFF2-40B4-BE49-F238E27FC236}">
                <a16:creationId xmlns:a16="http://schemas.microsoft.com/office/drawing/2014/main" id="{FEE9A6EA-B56F-C678-CA45-FF27BF4CC6E7}"/>
              </a:ext>
            </a:extLst>
          </p:cNvPr>
          <p:cNvSpPr/>
          <p:nvPr/>
        </p:nvSpPr>
        <p:spPr>
          <a:xfrm>
            <a:off x="10200243" y="4582341"/>
            <a:ext cx="1543424" cy="1504136"/>
          </a:xfrm>
          <a:custGeom>
            <a:avLst/>
            <a:gdLst/>
            <a:ahLst/>
            <a:cxnLst/>
            <a:rect l="l" t="t" r="r" b="b"/>
            <a:pathLst>
              <a:path w="831317" h="810156">
                <a:moveTo>
                  <a:pt x="0" y="0"/>
                </a:moveTo>
                <a:lnTo>
                  <a:pt x="831317" y="0"/>
                </a:lnTo>
                <a:lnTo>
                  <a:pt x="831317" y="810156"/>
                </a:lnTo>
                <a:lnTo>
                  <a:pt x="0" y="81015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lum bright="-31000" contrast="35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0" name="角丸四角形 9">
            <a:extLst>
              <a:ext uri="{FF2B5EF4-FFF2-40B4-BE49-F238E27FC236}">
                <a16:creationId xmlns:a16="http://schemas.microsoft.com/office/drawing/2014/main" id="{326EEAC5-5940-03F6-60C8-0563A7385BBA}"/>
              </a:ext>
            </a:extLst>
          </p:cNvPr>
          <p:cNvSpPr/>
          <p:nvPr/>
        </p:nvSpPr>
        <p:spPr>
          <a:xfrm>
            <a:off x="5501403" y="1693154"/>
            <a:ext cx="7157322" cy="2193046"/>
          </a:xfrm>
          <a:prstGeom prst="roundRect">
            <a:avLst>
              <a:gd name="adj" fmla="val 0"/>
            </a:avLst>
          </a:prstGeom>
          <a:solidFill>
            <a:schemeClr val="bg1">
              <a:alpha val="23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44000" tIns="0" rIns="0" bIns="0" rtlCol="0" anchor="ctr">
            <a:noAutofit/>
          </a:bodyPr>
          <a:lstStyle/>
          <a:p>
            <a:r>
              <a:rPr lang="ja-JP" altLang="en-US" sz="66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34593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データサイエンス</a:t>
            </a:r>
          </a:p>
          <a:p>
            <a:r>
              <a:rPr lang="en-US" altLang="ja-JP" sz="66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34593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100</a:t>
            </a:r>
            <a:r>
              <a:rPr lang="ja-JP" altLang="en-US" sz="66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34593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本ノック</a:t>
            </a:r>
            <a:endParaRPr kumimoji="1" lang="ja-JP" altLang="en-US" sz="6600" b="1">
              <a:solidFill>
                <a:srgbClr val="030390"/>
              </a:solidFill>
              <a:effectLst>
                <a:outerShdw blurRad="25400" dist="38100" dir="2700000" algn="tl" rotWithShape="0">
                  <a:schemeClr val="accent6">
                    <a:lumMod val="75000"/>
                    <a:alpha val="34593"/>
                  </a:schemeClr>
                </a:outerShdw>
              </a:effectLst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sp>
        <p:nvSpPr>
          <p:cNvPr id="11" name="角丸四角形 10">
            <a:extLst>
              <a:ext uri="{FF2B5EF4-FFF2-40B4-BE49-F238E27FC236}">
                <a16:creationId xmlns:a16="http://schemas.microsoft.com/office/drawing/2014/main" id="{9801299C-C521-134F-BC9B-966ED56128CC}"/>
              </a:ext>
            </a:extLst>
          </p:cNvPr>
          <p:cNvSpPr/>
          <p:nvPr/>
        </p:nvSpPr>
        <p:spPr>
          <a:xfrm>
            <a:off x="5501406" y="3905464"/>
            <a:ext cx="7171607" cy="609385"/>
          </a:xfrm>
          <a:prstGeom prst="roundRect">
            <a:avLst>
              <a:gd name="adj" fmla="val 0"/>
            </a:avLst>
          </a:prstGeom>
          <a:solidFill>
            <a:schemeClr val="bg1"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80000" tIns="0" rIns="0" bIns="0" rtlCol="0" anchor="ctr">
            <a:noAutofit/>
          </a:bodyPr>
          <a:lstStyle/>
          <a:p>
            <a:r>
              <a:rPr lang="en-US" altLang="ja-JP" sz="32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0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(</a:t>
            </a:r>
            <a:r>
              <a:rPr lang="ja-JP" altLang="en-US" sz="32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0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構造化データ加工編ガイドブック</a:t>
            </a:r>
            <a:r>
              <a:rPr lang="en-US" altLang="ja-JP" sz="32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0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)</a:t>
            </a:r>
            <a:endParaRPr lang="ja-JP" altLang="en-US" sz="3200" b="1">
              <a:solidFill>
                <a:srgbClr val="030390"/>
              </a:solidFill>
              <a:effectLst>
                <a:outerShdw blurRad="25400" dist="38100" dir="2700000" algn="tl" rotWithShape="0">
                  <a:schemeClr val="accent6">
                    <a:lumMod val="75000"/>
                    <a:alpha val="0"/>
                  </a:schemeClr>
                </a:outerShdw>
              </a:effectLst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7" name="Freeform 17">
            <a:extLst>
              <a:ext uri="{FF2B5EF4-FFF2-40B4-BE49-F238E27FC236}">
                <a16:creationId xmlns:a16="http://schemas.microsoft.com/office/drawing/2014/main" id="{3564D618-45E1-ABFD-BCEA-96574360BD9D}"/>
              </a:ext>
            </a:extLst>
          </p:cNvPr>
          <p:cNvSpPr/>
          <p:nvPr/>
        </p:nvSpPr>
        <p:spPr>
          <a:xfrm>
            <a:off x="11344297" y="5425157"/>
            <a:ext cx="1628763" cy="1357304"/>
          </a:xfrm>
          <a:custGeom>
            <a:avLst/>
            <a:gdLst/>
            <a:ahLst/>
            <a:cxnLst/>
            <a:rect l="l" t="t" r="r" b="b"/>
            <a:pathLst>
              <a:path w="798418" h="665349">
                <a:moveTo>
                  <a:pt x="0" y="0"/>
                </a:moveTo>
                <a:lnTo>
                  <a:pt x="798418" y="0"/>
                </a:lnTo>
                <a:lnTo>
                  <a:pt x="798418" y="665349"/>
                </a:lnTo>
                <a:lnTo>
                  <a:pt x="0" y="66534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rightnessContrast bright="-20000" contrast="14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19">
            <a:extLst>
              <a:ext uri="{FF2B5EF4-FFF2-40B4-BE49-F238E27FC236}">
                <a16:creationId xmlns:a16="http://schemas.microsoft.com/office/drawing/2014/main" id="{559F6C06-3EBB-4200-8173-825AA43A073B}"/>
              </a:ext>
            </a:extLst>
          </p:cNvPr>
          <p:cNvSpPr/>
          <p:nvPr/>
        </p:nvSpPr>
        <p:spPr>
          <a:xfrm>
            <a:off x="12272961" y="4228589"/>
            <a:ext cx="1100140" cy="1098765"/>
          </a:xfrm>
          <a:custGeom>
            <a:avLst/>
            <a:gdLst/>
            <a:ahLst/>
            <a:cxnLst/>
            <a:rect l="l" t="t" r="r" b="b"/>
            <a:pathLst>
              <a:path w="630349" h="629561">
                <a:moveTo>
                  <a:pt x="0" y="0"/>
                </a:moveTo>
                <a:lnTo>
                  <a:pt x="630350" y="0"/>
                </a:lnTo>
                <a:lnTo>
                  <a:pt x="630350" y="629561"/>
                </a:lnTo>
                <a:lnTo>
                  <a:pt x="0" y="62956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rightnessContrast bright="-19000" contrast="32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8750033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A101">
                <a:lumMod val="100000"/>
              </a:srgbClr>
            </a:gs>
            <a:gs pos="100000">
              <a:srgbClr val="E7F402"/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8">
            <a:extLst>
              <a:ext uri="{FF2B5EF4-FFF2-40B4-BE49-F238E27FC236}">
                <a16:creationId xmlns:a16="http://schemas.microsoft.com/office/drawing/2014/main" id="{109D9E8B-F450-0382-AAA7-5658E083A325}"/>
              </a:ext>
            </a:extLst>
          </p:cNvPr>
          <p:cNvSpPr/>
          <p:nvPr/>
        </p:nvSpPr>
        <p:spPr>
          <a:xfrm>
            <a:off x="6542037" y="4557716"/>
            <a:ext cx="2737540" cy="2873370"/>
          </a:xfrm>
          <a:custGeom>
            <a:avLst/>
            <a:gdLst/>
            <a:ahLst/>
            <a:cxnLst/>
            <a:rect l="l" t="t" r="r" b="b"/>
            <a:pathLst>
              <a:path w="899978" h="944633">
                <a:moveTo>
                  <a:pt x="0" y="0"/>
                </a:moveTo>
                <a:lnTo>
                  <a:pt x="899978" y="0"/>
                </a:lnTo>
                <a:lnTo>
                  <a:pt x="899978" y="944633"/>
                </a:lnTo>
                <a:lnTo>
                  <a:pt x="0" y="9446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15">
            <a:extLst>
              <a:ext uri="{FF2B5EF4-FFF2-40B4-BE49-F238E27FC236}">
                <a16:creationId xmlns:a16="http://schemas.microsoft.com/office/drawing/2014/main" id="{F23DC38C-9104-B934-4D51-10ECAD69DA7F}"/>
              </a:ext>
            </a:extLst>
          </p:cNvPr>
          <p:cNvSpPr/>
          <p:nvPr/>
        </p:nvSpPr>
        <p:spPr>
          <a:xfrm>
            <a:off x="774643" y="1701304"/>
            <a:ext cx="4526793" cy="4157067"/>
          </a:xfrm>
          <a:custGeom>
            <a:avLst/>
            <a:gdLst/>
            <a:ahLst/>
            <a:cxnLst/>
            <a:rect l="l" t="t" r="r" b="b"/>
            <a:pathLst>
              <a:path w="900832" h="851696">
                <a:moveTo>
                  <a:pt x="0" y="0"/>
                </a:moveTo>
                <a:lnTo>
                  <a:pt x="900832" y="0"/>
                </a:lnTo>
                <a:lnTo>
                  <a:pt x="900832" y="851696"/>
                </a:lnTo>
                <a:lnTo>
                  <a:pt x="0" y="8516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/>
              <a:lum bright="-36000" contrast="49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4">
            <a:extLst>
              <a:ext uri="{FF2B5EF4-FFF2-40B4-BE49-F238E27FC236}">
                <a16:creationId xmlns:a16="http://schemas.microsoft.com/office/drawing/2014/main" id="{C994AFCB-1997-8BD7-CF6A-59465A6FA7E6}"/>
              </a:ext>
            </a:extLst>
          </p:cNvPr>
          <p:cNvSpPr/>
          <p:nvPr/>
        </p:nvSpPr>
        <p:spPr>
          <a:xfrm>
            <a:off x="8616066" y="5340121"/>
            <a:ext cx="1431702" cy="1630304"/>
          </a:xfrm>
          <a:custGeom>
            <a:avLst/>
            <a:gdLst/>
            <a:ahLst/>
            <a:cxnLst/>
            <a:rect l="l" t="t" r="r" b="b"/>
            <a:pathLst>
              <a:path w="495006" h="563672">
                <a:moveTo>
                  <a:pt x="0" y="0"/>
                </a:moveTo>
                <a:lnTo>
                  <a:pt x="495006" y="0"/>
                </a:lnTo>
                <a:lnTo>
                  <a:pt x="495006" y="563672"/>
                </a:lnTo>
                <a:lnTo>
                  <a:pt x="0" y="563672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6">
              <a:alphaModFix amt="8788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a:blipFill>
        </p:spPr>
      </p:sp>
      <p:sp>
        <p:nvSpPr>
          <p:cNvPr id="12" name="Freeform 14">
            <a:extLst>
              <a:ext uri="{FF2B5EF4-FFF2-40B4-BE49-F238E27FC236}">
                <a16:creationId xmlns:a16="http://schemas.microsoft.com/office/drawing/2014/main" id="{FEE9A6EA-B56F-C678-CA45-FF27BF4CC6E7}"/>
              </a:ext>
            </a:extLst>
          </p:cNvPr>
          <p:cNvSpPr/>
          <p:nvPr/>
        </p:nvSpPr>
        <p:spPr>
          <a:xfrm>
            <a:off x="10170263" y="4702261"/>
            <a:ext cx="1432124" cy="1395669"/>
          </a:xfrm>
          <a:custGeom>
            <a:avLst/>
            <a:gdLst/>
            <a:ahLst/>
            <a:cxnLst/>
            <a:rect l="l" t="t" r="r" b="b"/>
            <a:pathLst>
              <a:path w="831317" h="810156">
                <a:moveTo>
                  <a:pt x="0" y="0"/>
                </a:moveTo>
                <a:lnTo>
                  <a:pt x="831317" y="0"/>
                </a:lnTo>
                <a:lnTo>
                  <a:pt x="831317" y="810156"/>
                </a:lnTo>
                <a:lnTo>
                  <a:pt x="0" y="81015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lum bright="-31000" contrast="35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0" name="角丸四角形 9">
            <a:extLst>
              <a:ext uri="{FF2B5EF4-FFF2-40B4-BE49-F238E27FC236}">
                <a16:creationId xmlns:a16="http://schemas.microsoft.com/office/drawing/2014/main" id="{326EEAC5-5940-03F6-60C8-0563A7385BBA}"/>
              </a:ext>
            </a:extLst>
          </p:cNvPr>
          <p:cNvSpPr/>
          <p:nvPr/>
        </p:nvSpPr>
        <p:spPr>
          <a:xfrm>
            <a:off x="5501403" y="1693154"/>
            <a:ext cx="7157322" cy="2193046"/>
          </a:xfrm>
          <a:prstGeom prst="roundRect">
            <a:avLst>
              <a:gd name="adj" fmla="val 0"/>
            </a:avLst>
          </a:prstGeom>
          <a:solidFill>
            <a:schemeClr val="bg1">
              <a:alpha val="23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144000" tIns="0" rIns="0" bIns="0" rtlCol="0" anchor="ctr">
            <a:noAutofit/>
          </a:bodyPr>
          <a:lstStyle/>
          <a:p>
            <a:r>
              <a:rPr lang="ja-JP" altLang="en-US" sz="6600" b="1">
                <a:solidFill>
                  <a:srgbClr val="0708C1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34593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データサイエンス</a:t>
            </a:r>
          </a:p>
          <a:p>
            <a:r>
              <a:rPr lang="en-US" altLang="ja-JP" sz="6600" b="1">
                <a:solidFill>
                  <a:srgbClr val="0708C1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34593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100</a:t>
            </a:r>
            <a:r>
              <a:rPr lang="ja-JP" altLang="en-US" sz="6600" b="1">
                <a:solidFill>
                  <a:srgbClr val="0708C1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34593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本ノック</a:t>
            </a:r>
            <a:endParaRPr kumimoji="1" lang="ja-JP" altLang="en-US" sz="6600" b="1">
              <a:solidFill>
                <a:srgbClr val="0708C1"/>
              </a:solidFill>
              <a:effectLst>
                <a:outerShdw blurRad="25400" dist="38100" dir="2700000" algn="tl" rotWithShape="0">
                  <a:schemeClr val="accent6">
                    <a:lumMod val="75000"/>
                    <a:alpha val="34593"/>
                  </a:schemeClr>
                </a:outerShdw>
              </a:effectLst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sp>
        <p:nvSpPr>
          <p:cNvPr id="11" name="角丸四角形 10">
            <a:extLst>
              <a:ext uri="{FF2B5EF4-FFF2-40B4-BE49-F238E27FC236}">
                <a16:creationId xmlns:a16="http://schemas.microsoft.com/office/drawing/2014/main" id="{9801299C-C521-134F-BC9B-966ED56128CC}"/>
              </a:ext>
            </a:extLst>
          </p:cNvPr>
          <p:cNvSpPr/>
          <p:nvPr/>
        </p:nvSpPr>
        <p:spPr>
          <a:xfrm>
            <a:off x="5501406" y="3905464"/>
            <a:ext cx="7171607" cy="609385"/>
          </a:xfrm>
          <a:prstGeom prst="roundRect">
            <a:avLst>
              <a:gd name="adj" fmla="val 0"/>
            </a:avLst>
          </a:prstGeom>
          <a:solidFill>
            <a:schemeClr val="bg1"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180000" tIns="0" rIns="0" bIns="0" rtlCol="0" anchor="ctr">
            <a:noAutofit/>
          </a:bodyPr>
          <a:lstStyle/>
          <a:p>
            <a:r>
              <a:rPr lang="en-US" altLang="ja-JP" sz="32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0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(</a:t>
            </a:r>
            <a:r>
              <a:rPr lang="ja-JP" altLang="en-US" sz="32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0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構造化データ加工編ガイドブック</a:t>
            </a:r>
            <a:r>
              <a:rPr lang="en-US" altLang="ja-JP" sz="32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0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)</a:t>
            </a:r>
            <a:endParaRPr lang="ja-JP" altLang="en-US" sz="3200" b="1">
              <a:solidFill>
                <a:srgbClr val="030390"/>
              </a:solidFill>
              <a:effectLst>
                <a:outerShdw blurRad="25400" dist="38100" dir="2700000" algn="tl" rotWithShape="0">
                  <a:schemeClr val="accent6">
                    <a:lumMod val="75000"/>
                    <a:alpha val="0"/>
                  </a:schemeClr>
                </a:outerShdw>
              </a:effectLst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7" name="Freeform 17">
            <a:extLst>
              <a:ext uri="{FF2B5EF4-FFF2-40B4-BE49-F238E27FC236}">
                <a16:creationId xmlns:a16="http://schemas.microsoft.com/office/drawing/2014/main" id="{3564D618-45E1-ABFD-BCEA-96574360BD9D}"/>
              </a:ext>
            </a:extLst>
          </p:cNvPr>
          <p:cNvSpPr/>
          <p:nvPr/>
        </p:nvSpPr>
        <p:spPr>
          <a:xfrm>
            <a:off x="11344298" y="5425157"/>
            <a:ext cx="1494558" cy="1245466"/>
          </a:xfrm>
          <a:custGeom>
            <a:avLst/>
            <a:gdLst/>
            <a:ahLst/>
            <a:cxnLst/>
            <a:rect l="l" t="t" r="r" b="b"/>
            <a:pathLst>
              <a:path w="798418" h="665349">
                <a:moveTo>
                  <a:pt x="0" y="0"/>
                </a:moveTo>
                <a:lnTo>
                  <a:pt x="798418" y="0"/>
                </a:lnTo>
                <a:lnTo>
                  <a:pt x="798418" y="665349"/>
                </a:lnTo>
                <a:lnTo>
                  <a:pt x="0" y="66534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rightnessContrast bright="-20000" contrast="14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19">
            <a:extLst>
              <a:ext uri="{FF2B5EF4-FFF2-40B4-BE49-F238E27FC236}">
                <a16:creationId xmlns:a16="http://schemas.microsoft.com/office/drawing/2014/main" id="{559F6C06-3EBB-4200-8173-825AA43A073B}"/>
              </a:ext>
            </a:extLst>
          </p:cNvPr>
          <p:cNvSpPr/>
          <p:nvPr/>
        </p:nvSpPr>
        <p:spPr>
          <a:xfrm>
            <a:off x="12213001" y="4288550"/>
            <a:ext cx="933373" cy="932206"/>
          </a:xfrm>
          <a:custGeom>
            <a:avLst/>
            <a:gdLst/>
            <a:ahLst/>
            <a:cxnLst/>
            <a:rect l="l" t="t" r="r" b="b"/>
            <a:pathLst>
              <a:path w="630349" h="629561">
                <a:moveTo>
                  <a:pt x="0" y="0"/>
                </a:moveTo>
                <a:lnTo>
                  <a:pt x="630350" y="0"/>
                </a:lnTo>
                <a:lnTo>
                  <a:pt x="630350" y="629561"/>
                </a:lnTo>
                <a:lnTo>
                  <a:pt x="0" y="62956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rightnessContrast bright="-19000" contrast="32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21341747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A101">
                <a:lumMod val="100000"/>
              </a:srgbClr>
            </a:gs>
            <a:gs pos="100000">
              <a:srgbClr val="E7F402"/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8">
            <a:extLst>
              <a:ext uri="{FF2B5EF4-FFF2-40B4-BE49-F238E27FC236}">
                <a16:creationId xmlns:a16="http://schemas.microsoft.com/office/drawing/2014/main" id="{109D9E8B-F450-0382-AAA7-5658E083A325}"/>
              </a:ext>
            </a:extLst>
          </p:cNvPr>
          <p:cNvSpPr/>
          <p:nvPr/>
        </p:nvSpPr>
        <p:spPr>
          <a:xfrm>
            <a:off x="6542037" y="4557716"/>
            <a:ext cx="2737540" cy="2873370"/>
          </a:xfrm>
          <a:custGeom>
            <a:avLst/>
            <a:gdLst/>
            <a:ahLst/>
            <a:cxnLst/>
            <a:rect l="l" t="t" r="r" b="b"/>
            <a:pathLst>
              <a:path w="899978" h="944633">
                <a:moveTo>
                  <a:pt x="0" y="0"/>
                </a:moveTo>
                <a:lnTo>
                  <a:pt x="899978" y="0"/>
                </a:lnTo>
                <a:lnTo>
                  <a:pt x="899978" y="944633"/>
                </a:lnTo>
                <a:lnTo>
                  <a:pt x="0" y="9446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15">
            <a:extLst>
              <a:ext uri="{FF2B5EF4-FFF2-40B4-BE49-F238E27FC236}">
                <a16:creationId xmlns:a16="http://schemas.microsoft.com/office/drawing/2014/main" id="{F23DC38C-9104-B934-4D51-10ECAD69DA7F}"/>
              </a:ext>
            </a:extLst>
          </p:cNvPr>
          <p:cNvSpPr/>
          <p:nvPr/>
        </p:nvSpPr>
        <p:spPr>
          <a:xfrm>
            <a:off x="774643" y="1701304"/>
            <a:ext cx="4526793" cy="4157067"/>
          </a:xfrm>
          <a:custGeom>
            <a:avLst/>
            <a:gdLst/>
            <a:ahLst/>
            <a:cxnLst/>
            <a:rect l="l" t="t" r="r" b="b"/>
            <a:pathLst>
              <a:path w="900832" h="851696">
                <a:moveTo>
                  <a:pt x="0" y="0"/>
                </a:moveTo>
                <a:lnTo>
                  <a:pt x="900832" y="0"/>
                </a:lnTo>
                <a:lnTo>
                  <a:pt x="900832" y="851696"/>
                </a:lnTo>
                <a:lnTo>
                  <a:pt x="0" y="8516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/>
              <a:lum bright="-36000" contrast="49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4">
            <a:extLst>
              <a:ext uri="{FF2B5EF4-FFF2-40B4-BE49-F238E27FC236}">
                <a16:creationId xmlns:a16="http://schemas.microsoft.com/office/drawing/2014/main" id="{C994AFCB-1997-8BD7-CF6A-59465A6FA7E6}"/>
              </a:ext>
            </a:extLst>
          </p:cNvPr>
          <p:cNvSpPr/>
          <p:nvPr/>
        </p:nvSpPr>
        <p:spPr>
          <a:xfrm>
            <a:off x="8616066" y="5340121"/>
            <a:ext cx="1431702" cy="1630304"/>
          </a:xfrm>
          <a:custGeom>
            <a:avLst/>
            <a:gdLst/>
            <a:ahLst/>
            <a:cxnLst/>
            <a:rect l="l" t="t" r="r" b="b"/>
            <a:pathLst>
              <a:path w="495006" h="563672">
                <a:moveTo>
                  <a:pt x="0" y="0"/>
                </a:moveTo>
                <a:lnTo>
                  <a:pt x="495006" y="0"/>
                </a:lnTo>
                <a:lnTo>
                  <a:pt x="495006" y="563672"/>
                </a:lnTo>
                <a:lnTo>
                  <a:pt x="0" y="563672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6">
              <a:alphaModFix amt="8788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a:blipFill>
        </p:spPr>
      </p:sp>
      <p:sp>
        <p:nvSpPr>
          <p:cNvPr id="12" name="Freeform 14">
            <a:extLst>
              <a:ext uri="{FF2B5EF4-FFF2-40B4-BE49-F238E27FC236}">
                <a16:creationId xmlns:a16="http://schemas.microsoft.com/office/drawing/2014/main" id="{FEE9A6EA-B56F-C678-CA45-FF27BF4CC6E7}"/>
              </a:ext>
            </a:extLst>
          </p:cNvPr>
          <p:cNvSpPr/>
          <p:nvPr/>
        </p:nvSpPr>
        <p:spPr>
          <a:xfrm>
            <a:off x="10170263" y="4702261"/>
            <a:ext cx="1432124" cy="1395669"/>
          </a:xfrm>
          <a:custGeom>
            <a:avLst/>
            <a:gdLst/>
            <a:ahLst/>
            <a:cxnLst/>
            <a:rect l="l" t="t" r="r" b="b"/>
            <a:pathLst>
              <a:path w="831317" h="810156">
                <a:moveTo>
                  <a:pt x="0" y="0"/>
                </a:moveTo>
                <a:lnTo>
                  <a:pt x="831317" y="0"/>
                </a:lnTo>
                <a:lnTo>
                  <a:pt x="831317" y="810156"/>
                </a:lnTo>
                <a:lnTo>
                  <a:pt x="0" y="81015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lum bright="-31000" contrast="35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0" name="角丸四角形 9">
            <a:extLst>
              <a:ext uri="{FF2B5EF4-FFF2-40B4-BE49-F238E27FC236}">
                <a16:creationId xmlns:a16="http://schemas.microsoft.com/office/drawing/2014/main" id="{326EEAC5-5940-03F6-60C8-0563A7385BBA}"/>
              </a:ext>
            </a:extLst>
          </p:cNvPr>
          <p:cNvSpPr/>
          <p:nvPr/>
        </p:nvSpPr>
        <p:spPr>
          <a:xfrm>
            <a:off x="5501403" y="1693154"/>
            <a:ext cx="7157322" cy="2193046"/>
          </a:xfrm>
          <a:prstGeom prst="roundRect">
            <a:avLst>
              <a:gd name="adj" fmla="val 0"/>
            </a:avLst>
          </a:prstGeom>
          <a:solidFill>
            <a:schemeClr val="bg1">
              <a:alpha val="23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44000" tIns="0" rIns="0" bIns="0" rtlCol="0" anchor="ctr">
            <a:noAutofit/>
          </a:bodyPr>
          <a:lstStyle/>
          <a:p>
            <a:r>
              <a:rPr lang="ja-JP" altLang="en-US" sz="6600" b="1">
                <a:solidFill>
                  <a:srgbClr val="0708C1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34593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データサイエンス</a:t>
            </a:r>
          </a:p>
          <a:p>
            <a:r>
              <a:rPr lang="en-US" altLang="ja-JP" sz="6600" b="1">
                <a:solidFill>
                  <a:srgbClr val="0708C1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34593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100</a:t>
            </a:r>
            <a:r>
              <a:rPr lang="ja-JP" altLang="en-US" sz="6600" b="1">
                <a:solidFill>
                  <a:srgbClr val="0708C1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34593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本ノック</a:t>
            </a:r>
            <a:endParaRPr kumimoji="1" lang="ja-JP" altLang="en-US" sz="6600" b="1">
              <a:solidFill>
                <a:srgbClr val="0708C1"/>
              </a:solidFill>
              <a:effectLst>
                <a:outerShdw blurRad="25400" dist="38100" dir="2700000" algn="tl" rotWithShape="0">
                  <a:schemeClr val="accent6">
                    <a:lumMod val="75000"/>
                    <a:alpha val="34593"/>
                  </a:schemeClr>
                </a:outerShdw>
              </a:effectLst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sp>
        <p:nvSpPr>
          <p:cNvPr id="11" name="角丸四角形 10">
            <a:extLst>
              <a:ext uri="{FF2B5EF4-FFF2-40B4-BE49-F238E27FC236}">
                <a16:creationId xmlns:a16="http://schemas.microsoft.com/office/drawing/2014/main" id="{9801299C-C521-134F-BC9B-966ED56128CC}"/>
              </a:ext>
            </a:extLst>
          </p:cNvPr>
          <p:cNvSpPr/>
          <p:nvPr/>
        </p:nvSpPr>
        <p:spPr>
          <a:xfrm>
            <a:off x="5501406" y="3905464"/>
            <a:ext cx="7171607" cy="609385"/>
          </a:xfrm>
          <a:prstGeom prst="roundRect">
            <a:avLst>
              <a:gd name="adj" fmla="val 0"/>
            </a:avLst>
          </a:prstGeom>
          <a:solidFill>
            <a:schemeClr val="bg1"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80000" tIns="0" rIns="0" bIns="0" rtlCol="0" anchor="ctr">
            <a:noAutofit/>
          </a:bodyPr>
          <a:lstStyle/>
          <a:p>
            <a:r>
              <a:rPr lang="en-US" altLang="ja-JP" sz="32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0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(</a:t>
            </a:r>
            <a:r>
              <a:rPr lang="ja-JP" altLang="en-US" sz="32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0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構造化データ加工編ガイドブック</a:t>
            </a:r>
            <a:r>
              <a:rPr lang="en-US" altLang="ja-JP" sz="32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0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)</a:t>
            </a:r>
            <a:endParaRPr lang="ja-JP" altLang="en-US" sz="3200" b="1">
              <a:solidFill>
                <a:srgbClr val="030390"/>
              </a:solidFill>
              <a:effectLst>
                <a:outerShdw blurRad="25400" dist="38100" dir="2700000" algn="tl" rotWithShape="0">
                  <a:schemeClr val="accent6">
                    <a:lumMod val="75000"/>
                    <a:alpha val="0"/>
                  </a:schemeClr>
                </a:outerShdw>
              </a:effectLst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7" name="Freeform 17">
            <a:extLst>
              <a:ext uri="{FF2B5EF4-FFF2-40B4-BE49-F238E27FC236}">
                <a16:creationId xmlns:a16="http://schemas.microsoft.com/office/drawing/2014/main" id="{3564D618-45E1-ABFD-BCEA-96574360BD9D}"/>
              </a:ext>
            </a:extLst>
          </p:cNvPr>
          <p:cNvSpPr/>
          <p:nvPr/>
        </p:nvSpPr>
        <p:spPr>
          <a:xfrm>
            <a:off x="11344298" y="5425157"/>
            <a:ext cx="1494558" cy="1245466"/>
          </a:xfrm>
          <a:custGeom>
            <a:avLst/>
            <a:gdLst/>
            <a:ahLst/>
            <a:cxnLst/>
            <a:rect l="l" t="t" r="r" b="b"/>
            <a:pathLst>
              <a:path w="798418" h="665349">
                <a:moveTo>
                  <a:pt x="0" y="0"/>
                </a:moveTo>
                <a:lnTo>
                  <a:pt x="798418" y="0"/>
                </a:lnTo>
                <a:lnTo>
                  <a:pt x="798418" y="665349"/>
                </a:lnTo>
                <a:lnTo>
                  <a:pt x="0" y="66534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rightnessContrast bright="-20000" contrast="14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19">
            <a:extLst>
              <a:ext uri="{FF2B5EF4-FFF2-40B4-BE49-F238E27FC236}">
                <a16:creationId xmlns:a16="http://schemas.microsoft.com/office/drawing/2014/main" id="{559F6C06-3EBB-4200-8173-825AA43A073B}"/>
              </a:ext>
            </a:extLst>
          </p:cNvPr>
          <p:cNvSpPr/>
          <p:nvPr/>
        </p:nvSpPr>
        <p:spPr>
          <a:xfrm>
            <a:off x="12213001" y="4288550"/>
            <a:ext cx="933373" cy="932206"/>
          </a:xfrm>
          <a:custGeom>
            <a:avLst/>
            <a:gdLst/>
            <a:ahLst/>
            <a:cxnLst/>
            <a:rect l="l" t="t" r="r" b="b"/>
            <a:pathLst>
              <a:path w="630349" h="629561">
                <a:moveTo>
                  <a:pt x="0" y="0"/>
                </a:moveTo>
                <a:lnTo>
                  <a:pt x="630350" y="0"/>
                </a:lnTo>
                <a:lnTo>
                  <a:pt x="630350" y="629561"/>
                </a:lnTo>
                <a:lnTo>
                  <a:pt x="0" y="62956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rightnessContrast bright="-19000" contrast="32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10613522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A101">
                <a:lumMod val="100000"/>
              </a:srgbClr>
            </a:gs>
            <a:gs pos="100000">
              <a:srgbClr val="E7F402"/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15">
            <a:extLst>
              <a:ext uri="{FF2B5EF4-FFF2-40B4-BE49-F238E27FC236}">
                <a16:creationId xmlns:a16="http://schemas.microsoft.com/office/drawing/2014/main" id="{F23DC38C-9104-B934-4D51-10ECAD69DA7F}"/>
              </a:ext>
            </a:extLst>
          </p:cNvPr>
          <p:cNvSpPr/>
          <p:nvPr/>
        </p:nvSpPr>
        <p:spPr>
          <a:xfrm>
            <a:off x="774643" y="1701304"/>
            <a:ext cx="4526793" cy="4157067"/>
          </a:xfrm>
          <a:custGeom>
            <a:avLst/>
            <a:gdLst/>
            <a:ahLst/>
            <a:cxnLst/>
            <a:rect l="l" t="t" r="r" b="b"/>
            <a:pathLst>
              <a:path w="900832" h="851696">
                <a:moveTo>
                  <a:pt x="0" y="0"/>
                </a:moveTo>
                <a:lnTo>
                  <a:pt x="900832" y="0"/>
                </a:lnTo>
                <a:lnTo>
                  <a:pt x="900832" y="851696"/>
                </a:lnTo>
                <a:lnTo>
                  <a:pt x="0" y="8516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/>
              <a:lum bright="-36000" contrast="4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角丸四角形 9">
            <a:extLst>
              <a:ext uri="{FF2B5EF4-FFF2-40B4-BE49-F238E27FC236}">
                <a16:creationId xmlns:a16="http://schemas.microsoft.com/office/drawing/2014/main" id="{326EEAC5-5940-03F6-60C8-0563A7385BBA}"/>
              </a:ext>
            </a:extLst>
          </p:cNvPr>
          <p:cNvSpPr/>
          <p:nvPr/>
        </p:nvSpPr>
        <p:spPr>
          <a:xfrm>
            <a:off x="5501403" y="1693154"/>
            <a:ext cx="7157322" cy="2193046"/>
          </a:xfrm>
          <a:prstGeom prst="roundRect">
            <a:avLst>
              <a:gd name="adj" fmla="val 0"/>
            </a:avLst>
          </a:prstGeom>
          <a:solidFill>
            <a:schemeClr val="bg1">
              <a:alpha val="23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144000" tIns="0" rIns="0" bIns="0" rtlCol="0" anchor="ctr">
            <a:noAutofit/>
          </a:bodyPr>
          <a:lstStyle/>
          <a:p>
            <a:r>
              <a:rPr lang="ja-JP" altLang="en-US" sz="6600" b="1">
                <a:solidFill>
                  <a:srgbClr val="0708C1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34593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データサイエンス</a:t>
            </a:r>
          </a:p>
          <a:p>
            <a:r>
              <a:rPr lang="en-US" altLang="ja-JP" sz="6600" b="1">
                <a:solidFill>
                  <a:srgbClr val="0708C1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34593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100</a:t>
            </a:r>
            <a:r>
              <a:rPr lang="ja-JP" altLang="en-US" sz="6600" b="1">
                <a:solidFill>
                  <a:srgbClr val="0708C1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34593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本ノック</a:t>
            </a:r>
            <a:endParaRPr kumimoji="1" lang="ja-JP" altLang="en-US" sz="6600" b="1">
              <a:solidFill>
                <a:srgbClr val="0708C1"/>
              </a:solidFill>
              <a:effectLst>
                <a:outerShdw blurRad="25400" dist="38100" dir="2700000" algn="tl" rotWithShape="0">
                  <a:schemeClr val="accent6">
                    <a:lumMod val="75000"/>
                    <a:alpha val="34593"/>
                  </a:schemeClr>
                </a:outerShdw>
              </a:effectLst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sp>
        <p:nvSpPr>
          <p:cNvPr id="11" name="角丸四角形 10">
            <a:extLst>
              <a:ext uri="{FF2B5EF4-FFF2-40B4-BE49-F238E27FC236}">
                <a16:creationId xmlns:a16="http://schemas.microsoft.com/office/drawing/2014/main" id="{9801299C-C521-134F-BC9B-966ED56128CC}"/>
              </a:ext>
            </a:extLst>
          </p:cNvPr>
          <p:cNvSpPr/>
          <p:nvPr/>
        </p:nvSpPr>
        <p:spPr>
          <a:xfrm>
            <a:off x="5501406" y="3905464"/>
            <a:ext cx="7171607" cy="609385"/>
          </a:xfrm>
          <a:prstGeom prst="roundRect">
            <a:avLst>
              <a:gd name="adj" fmla="val 0"/>
            </a:avLst>
          </a:prstGeom>
          <a:solidFill>
            <a:schemeClr val="bg1"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180000" tIns="0" rIns="0" bIns="0" rtlCol="0" anchor="ctr">
            <a:noAutofit/>
          </a:bodyPr>
          <a:lstStyle/>
          <a:p>
            <a:r>
              <a:rPr lang="en-US" altLang="ja-JP" sz="32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0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(</a:t>
            </a:r>
            <a:r>
              <a:rPr lang="ja-JP" altLang="en-US" sz="32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0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構造化データ加工編ガイドブック</a:t>
            </a:r>
            <a:r>
              <a:rPr lang="en-US" altLang="ja-JP" sz="32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0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)</a:t>
            </a:r>
            <a:endParaRPr lang="ja-JP" altLang="en-US" sz="3200" b="1">
              <a:solidFill>
                <a:srgbClr val="030390"/>
              </a:solidFill>
              <a:effectLst>
                <a:outerShdw blurRad="25400" dist="38100" dir="2700000" algn="tl" rotWithShape="0">
                  <a:schemeClr val="accent6">
                    <a:lumMod val="75000"/>
                    <a:alpha val="0"/>
                  </a:schemeClr>
                </a:outerShdw>
              </a:effectLst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BAD63750-3D03-A5DB-319C-DE9753F9B1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0751" y="4131363"/>
            <a:ext cx="3618124" cy="3618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476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A101">
                <a:lumMod val="100000"/>
              </a:srgbClr>
            </a:gs>
            <a:gs pos="100000">
              <a:srgbClr val="E7F402"/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15">
            <a:extLst>
              <a:ext uri="{FF2B5EF4-FFF2-40B4-BE49-F238E27FC236}">
                <a16:creationId xmlns:a16="http://schemas.microsoft.com/office/drawing/2014/main" id="{F23DC38C-9104-B934-4D51-10ECAD69DA7F}"/>
              </a:ext>
            </a:extLst>
          </p:cNvPr>
          <p:cNvSpPr/>
          <p:nvPr/>
        </p:nvSpPr>
        <p:spPr>
          <a:xfrm>
            <a:off x="974673" y="1701304"/>
            <a:ext cx="4526793" cy="4157067"/>
          </a:xfrm>
          <a:custGeom>
            <a:avLst/>
            <a:gdLst/>
            <a:ahLst/>
            <a:cxnLst/>
            <a:rect l="l" t="t" r="r" b="b"/>
            <a:pathLst>
              <a:path w="900832" h="851696">
                <a:moveTo>
                  <a:pt x="0" y="0"/>
                </a:moveTo>
                <a:lnTo>
                  <a:pt x="900832" y="0"/>
                </a:lnTo>
                <a:lnTo>
                  <a:pt x="900832" y="851696"/>
                </a:lnTo>
                <a:lnTo>
                  <a:pt x="0" y="8516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/>
              <a:lum bright="-36000" contrast="4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BAD63750-3D03-A5DB-319C-DE9753F9B1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201" y="-2467875"/>
            <a:ext cx="2712350" cy="2712350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F4A85575-29A3-5D95-D5FE-A1028ED7449D}"/>
              </a:ext>
            </a:extLst>
          </p:cNvPr>
          <p:cNvSpPr/>
          <p:nvPr/>
        </p:nvSpPr>
        <p:spPr>
          <a:xfrm>
            <a:off x="6251326" y="2957535"/>
            <a:ext cx="7516456" cy="2168526"/>
          </a:xfrm>
          <a:prstGeom prst="roundRect">
            <a:avLst>
              <a:gd name="adj" fmla="val 0"/>
            </a:avLst>
          </a:prstGeom>
          <a:solidFill>
            <a:schemeClr val="bg1">
              <a:alpha val="50131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216000" tIns="0" rIns="0" bIns="0" rtlCol="0" anchor="ctr"/>
          <a:lstStyle/>
          <a:p>
            <a:r>
              <a:rPr kumimoji="1" lang="ja-JP" altLang="en-US" sz="6600" b="1">
                <a:gradFill flip="none" rotWithShape="1">
                  <a:gsLst>
                    <a:gs pos="0">
                      <a:srgbClr val="A2D4FF">
                        <a:lumMod val="74086"/>
                        <a:alpha val="86000"/>
                      </a:srgbClr>
                    </a:gs>
                    <a:gs pos="49000">
                      <a:srgbClr val="206DBE">
                        <a:lumMod val="100000"/>
                      </a:srgbClr>
                    </a:gs>
                    <a:gs pos="100000">
                      <a:srgbClr val="0D47A1">
                        <a:lumMod val="77000"/>
                      </a:srgbClr>
                    </a:gs>
                  </a:gsLst>
                  <a:lin ang="5400000" scaled="0"/>
                  <a:tileRect/>
                </a:gradFill>
                <a:effectLst>
                  <a:glow rad="508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prstClr val="black">
                      <a:alpha val="38000"/>
                    </a:prst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データサイエンス</a:t>
            </a:r>
          </a:p>
          <a:p>
            <a:r>
              <a:rPr kumimoji="1" lang="en-US" altLang="ja-JP" sz="6600" b="1">
                <a:gradFill flip="none" rotWithShape="1">
                  <a:gsLst>
                    <a:gs pos="0">
                      <a:srgbClr val="A2D4FF">
                        <a:lumMod val="74086"/>
                        <a:alpha val="86000"/>
                      </a:srgbClr>
                    </a:gs>
                    <a:gs pos="49000">
                      <a:srgbClr val="206DBE">
                        <a:lumMod val="100000"/>
                      </a:srgbClr>
                    </a:gs>
                    <a:gs pos="100000">
                      <a:srgbClr val="0D47A1">
                        <a:lumMod val="77000"/>
                      </a:srgbClr>
                    </a:gs>
                  </a:gsLst>
                  <a:lin ang="5400000" scaled="0"/>
                  <a:tileRect/>
                </a:gradFill>
                <a:effectLst>
                  <a:glow rad="508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prstClr val="black">
                      <a:alpha val="38000"/>
                    </a:prst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100</a:t>
            </a:r>
            <a:r>
              <a:rPr kumimoji="1" lang="ja-JP" altLang="en-US" sz="6600" b="1">
                <a:gradFill flip="none" rotWithShape="1">
                  <a:gsLst>
                    <a:gs pos="0">
                      <a:srgbClr val="A2D4FF">
                        <a:lumMod val="74086"/>
                        <a:alpha val="86000"/>
                      </a:srgbClr>
                    </a:gs>
                    <a:gs pos="49000">
                      <a:srgbClr val="206DBE">
                        <a:lumMod val="100000"/>
                      </a:srgbClr>
                    </a:gs>
                    <a:gs pos="100000">
                      <a:srgbClr val="0D47A1">
                        <a:lumMod val="77000"/>
                      </a:srgbClr>
                    </a:gs>
                  </a:gsLst>
                  <a:lin ang="5400000" scaled="0"/>
                  <a:tileRect/>
                </a:gradFill>
                <a:effectLst>
                  <a:glow rad="508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prstClr val="black">
                      <a:alpha val="38000"/>
                    </a:prst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本ノック</a:t>
            </a:r>
          </a:p>
        </p:txBody>
      </p:sp>
      <p:sp>
        <p:nvSpPr>
          <p:cNvPr id="3" name="角丸四角形 2">
            <a:extLst>
              <a:ext uri="{FF2B5EF4-FFF2-40B4-BE49-F238E27FC236}">
                <a16:creationId xmlns:a16="http://schemas.microsoft.com/office/drawing/2014/main" id="{AD798477-72E0-A6A0-A83A-E3CF749E5542}"/>
              </a:ext>
            </a:extLst>
          </p:cNvPr>
          <p:cNvSpPr/>
          <p:nvPr/>
        </p:nvSpPr>
        <p:spPr>
          <a:xfrm>
            <a:off x="6250373" y="5186386"/>
            <a:ext cx="7522793" cy="785814"/>
          </a:xfrm>
          <a:prstGeom prst="roundRect">
            <a:avLst>
              <a:gd name="adj" fmla="val 0"/>
            </a:avLst>
          </a:prstGeom>
          <a:solidFill>
            <a:schemeClr val="bg1">
              <a:alpha val="24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08000" tIns="0" rIns="0" bIns="0" rtlCol="0" anchor="ctr"/>
          <a:lstStyle/>
          <a:p>
            <a:r>
              <a:rPr lang="en-US" altLang="ja-JP" sz="3600" b="1">
                <a:gradFill flip="none" rotWithShape="1">
                  <a:gsLst>
                    <a:gs pos="0">
                      <a:schemeClr val="tx2">
                        <a:lumMod val="70000"/>
                        <a:lumOff val="30000"/>
                        <a:alpha val="89000"/>
                      </a:schemeClr>
                    </a:gs>
                    <a:gs pos="100000">
                      <a:srgbClr val="490967"/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(</a:t>
            </a:r>
            <a:r>
              <a:rPr lang="ja-JP" altLang="en-US" sz="3600" b="1">
                <a:gradFill flip="none" rotWithShape="1">
                  <a:gsLst>
                    <a:gs pos="0">
                      <a:schemeClr val="tx2">
                        <a:lumMod val="70000"/>
                        <a:lumOff val="30000"/>
                        <a:alpha val="89000"/>
                      </a:schemeClr>
                    </a:gs>
                    <a:gs pos="100000">
                      <a:srgbClr val="490967"/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構造化データ加工編ガイドブック</a:t>
            </a:r>
            <a:r>
              <a:rPr lang="en-US" altLang="ja-JP" sz="3600" b="1">
                <a:gradFill flip="none" rotWithShape="1">
                  <a:gsLst>
                    <a:gs pos="0">
                      <a:schemeClr val="tx2">
                        <a:lumMod val="70000"/>
                        <a:lumOff val="30000"/>
                        <a:alpha val="89000"/>
                      </a:schemeClr>
                    </a:gs>
                    <a:gs pos="100000">
                      <a:srgbClr val="490967"/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)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B7DB8166-0EAF-5710-8C24-4507FF6ECDC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71" t="67154" r="4406" b="13042"/>
          <a:stretch/>
        </p:blipFill>
        <p:spPr>
          <a:xfrm>
            <a:off x="6765766" y="1584325"/>
            <a:ext cx="2895620" cy="1364603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3EA562DD-4B47-7EF5-D4D3-4A226B60FC8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64" t="7153" r="62654" b="55654"/>
          <a:stretch/>
        </p:blipFill>
        <p:spPr>
          <a:xfrm>
            <a:off x="9938562" y="1655765"/>
            <a:ext cx="917822" cy="1177872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4F70E320-FC93-D7A8-B64A-DA85BD36D06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954" t="11332" r="4023" b="61297"/>
          <a:stretch/>
        </p:blipFill>
        <p:spPr>
          <a:xfrm>
            <a:off x="11199480" y="1612901"/>
            <a:ext cx="1933563" cy="1259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2183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5" name="図 4">
            <a:extLst>
              <a:ext uri="{FF2B5EF4-FFF2-40B4-BE49-F238E27FC236}">
                <a16:creationId xmlns:a16="http://schemas.microsoft.com/office/drawing/2014/main" id="{9A9F1E4C-E7F4-7255-8042-EF0E2C678F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376364"/>
            <a:ext cx="4693050" cy="2532064"/>
          </a:xfrm>
          <a:prstGeom prst="rect">
            <a:avLst/>
          </a:prstGeom>
        </p:spPr>
      </p:pic>
      <p:sp>
        <p:nvSpPr>
          <p:cNvPr id="122" name="正方形/長方形 121">
            <a:extLst>
              <a:ext uri="{FF2B5EF4-FFF2-40B4-BE49-F238E27FC236}">
                <a16:creationId xmlns:a16="http://schemas.microsoft.com/office/drawing/2014/main" id="{8188D25C-45A2-289E-BBDC-AE776D3FCA7D}"/>
              </a:ext>
            </a:extLst>
          </p:cNvPr>
          <p:cNvSpPr/>
          <p:nvPr/>
        </p:nvSpPr>
        <p:spPr>
          <a:xfrm>
            <a:off x="0" y="1274036"/>
            <a:ext cx="10426700" cy="5787163"/>
          </a:xfrm>
          <a:prstGeom prst="rect">
            <a:avLst/>
          </a:prstGeom>
          <a:solidFill>
            <a:schemeClr val="tx1"/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9A5A2D62-81AF-71AE-7AF0-60D9866DEB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571" y="1584325"/>
            <a:ext cx="9636467" cy="5205413"/>
          </a:xfrm>
          <a:prstGeom prst="rect">
            <a:avLst/>
          </a:prstGeom>
        </p:spPr>
      </p:pic>
      <p:pic>
        <p:nvPicPr>
          <p:cNvPr id="123" name="図 122">
            <a:extLst>
              <a:ext uri="{FF2B5EF4-FFF2-40B4-BE49-F238E27FC236}">
                <a16:creationId xmlns:a16="http://schemas.microsoft.com/office/drawing/2014/main" id="{75C6E6C9-A6D6-5770-868B-98BFFBCB7B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6071" y="-384175"/>
            <a:ext cx="9636467" cy="5205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5657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5" name="図 4">
            <a:extLst>
              <a:ext uri="{FF2B5EF4-FFF2-40B4-BE49-F238E27FC236}">
                <a16:creationId xmlns:a16="http://schemas.microsoft.com/office/drawing/2014/main" id="{9A9F1E4C-E7F4-7255-8042-EF0E2C678F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  <a14:imgEffect>
                      <a14:brightnessContrast bright="4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4799" y="1096961"/>
            <a:ext cx="10954369" cy="5910264"/>
          </a:xfrm>
          <a:prstGeom prst="rect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85000"/>
                  <a:lumOff val="15000"/>
                </a:schemeClr>
              </a:gs>
            </a:gsLst>
            <a:lin ang="18600000" scaled="0"/>
          </a:gradFill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87C1B5C2-551E-EBB8-997D-B09D8E95A7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2194" y="1259557"/>
            <a:ext cx="5454712" cy="591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064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5" name="図 4">
            <a:extLst>
              <a:ext uri="{FF2B5EF4-FFF2-40B4-BE49-F238E27FC236}">
                <a16:creationId xmlns:a16="http://schemas.microsoft.com/office/drawing/2014/main" id="{75A57051-6D83-ABCD-3BF7-F1BA2C90A0E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1000"/>
                    </a14:imgEffect>
                    <a14:imgEffect>
                      <a14:colorTemperature colorTemp="5725"/>
                    </a14:imgEffect>
                    <a14:imgEffect>
                      <a14:saturation sat="105000"/>
                    </a14:imgEffect>
                  </a14:imgLayer>
                </a14:imgProps>
              </a:ext>
            </a:extLst>
          </a:blip>
          <a:srcRect t="5491" r="22542" b="17376"/>
          <a:stretch/>
        </p:blipFill>
        <p:spPr>
          <a:xfrm>
            <a:off x="816794" y="1330325"/>
            <a:ext cx="5330006" cy="5755600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675BB04A-3839-2F97-87E3-3EEB94B3CA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7994" y="1488157"/>
            <a:ext cx="5533306" cy="5915025"/>
          </a:xfrm>
          <a:prstGeom prst="trapezoid">
            <a:avLst>
              <a:gd name="adj" fmla="val 0"/>
            </a:avLst>
          </a:prstGeom>
        </p:spPr>
      </p:pic>
      <p:pic>
        <p:nvPicPr>
          <p:cNvPr id="128" name="グラフィックス 127">
            <a:extLst>
              <a:ext uri="{FF2B5EF4-FFF2-40B4-BE49-F238E27FC236}">
                <a16:creationId xmlns:a16="http://schemas.microsoft.com/office/drawing/2014/main" id="{E8094773-6F67-228A-D55C-B8DDC7CFEA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4456" y="134143"/>
            <a:ext cx="3749755" cy="2900363"/>
          </a:xfrm>
          <a:prstGeom prst="rect">
            <a:avLst/>
          </a:prstGeom>
        </p:spPr>
      </p:pic>
      <p:pic>
        <p:nvPicPr>
          <p:cNvPr id="130" name="グラフィックス 129">
            <a:extLst>
              <a:ext uri="{FF2B5EF4-FFF2-40B4-BE49-F238E27FC236}">
                <a16:creationId xmlns:a16="http://schemas.microsoft.com/office/drawing/2014/main" id="{FE7C129D-C449-60E2-69ED-AA07F4F9B4E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928270" y="123825"/>
            <a:ext cx="3479800" cy="3479800"/>
          </a:xfrm>
          <a:prstGeom prst="rect">
            <a:avLst/>
          </a:prstGeom>
        </p:spPr>
      </p:pic>
      <p:pic>
        <p:nvPicPr>
          <p:cNvPr id="132" name="グラフィックス 131">
            <a:extLst>
              <a:ext uri="{FF2B5EF4-FFF2-40B4-BE49-F238E27FC236}">
                <a16:creationId xmlns:a16="http://schemas.microsoft.com/office/drawing/2014/main" id="{0CA0E927-744F-153D-EA56-707AEC4A6FF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312400" y="-126999"/>
            <a:ext cx="3991770" cy="3991770"/>
          </a:xfrm>
          <a:prstGeom prst="rect">
            <a:avLst/>
          </a:prstGeom>
        </p:spPr>
      </p:pic>
      <p:pic>
        <p:nvPicPr>
          <p:cNvPr id="6" name="グラフィックス 5" descr="データベース">
            <a:extLst>
              <a:ext uri="{FF2B5EF4-FFF2-40B4-BE49-F238E27FC236}">
                <a16:creationId xmlns:a16="http://schemas.microsoft.com/office/drawing/2014/main" id="{CA9FBEAB-0774-EBA2-8B11-2E716FC38D9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825205" y="3503612"/>
            <a:ext cx="3497263" cy="3497263"/>
          </a:xfrm>
          <a:prstGeom prst="rect">
            <a:avLst/>
          </a:prstGeom>
        </p:spPr>
      </p:pic>
      <p:pic>
        <p:nvPicPr>
          <p:cNvPr id="7" name="グラフィックス 6">
            <a:extLst>
              <a:ext uri="{FF2B5EF4-FFF2-40B4-BE49-F238E27FC236}">
                <a16:creationId xmlns:a16="http://schemas.microsoft.com/office/drawing/2014/main" id="{7C1DB37A-F8E0-9605-A97E-E93873F9CF4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099970" y="4647010"/>
            <a:ext cx="3501230" cy="3501230"/>
          </a:xfrm>
          <a:prstGeom prst="rect">
            <a:avLst/>
          </a:prstGeom>
        </p:spPr>
      </p:pic>
      <p:pic>
        <p:nvPicPr>
          <p:cNvPr id="122" name="グラフィックス 121">
            <a:extLst>
              <a:ext uri="{FF2B5EF4-FFF2-40B4-BE49-F238E27FC236}">
                <a16:creationId xmlns:a16="http://schemas.microsoft.com/office/drawing/2014/main" id="{1EFB55EF-5A11-6D54-F0EE-299C0FB15E5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5674" t="35827" r="5743" b="24016"/>
          <a:stretch/>
        </p:blipFill>
        <p:spPr>
          <a:xfrm>
            <a:off x="7251700" y="149225"/>
            <a:ext cx="2857500" cy="1295400"/>
          </a:xfrm>
          <a:prstGeom prst="rect">
            <a:avLst/>
          </a:prstGeom>
        </p:spPr>
      </p:pic>
      <p:sp>
        <p:nvSpPr>
          <p:cNvPr id="123" name="正方形/長方形 122">
            <a:extLst>
              <a:ext uri="{FF2B5EF4-FFF2-40B4-BE49-F238E27FC236}">
                <a16:creationId xmlns:a16="http://schemas.microsoft.com/office/drawing/2014/main" id="{C02348BA-BDCE-8997-5A96-61F4FA21B923}"/>
              </a:ext>
            </a:extLst>
          </p:cNvPr>
          <p:cNvSpPr/>
          <p:nvPr/>
        </p:nvSpPr>
        <p:spPr>
          <a:xfrm>
            <a:off x="127000" y="2489200"/>
            <a:ext cx="1917700" cy="1968500"/>
          </a:xfrm>
          <a:prstGeom prst="rect">
            <a:avLst/>
          </a:prstGeom>
          <a:noFill/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20000" b="1">
                <a:solidFill>
                  <a:schemeClr val="tx2">
                    <a:lumMod val="20000"/>
                    <a:lumOff val="80000"/>
                  </a:schemeClr>
                </a:solidFill>
              </a:rPr>
              <a:t>R</a:t>
            </a:r>
            <a:endParaRPr kumimoji="1" lang="ja-JP" altLang="en-US" sz="20000" b="1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124" name="グラフィックス 123">
            <a:extLst>
              <a:ext uri="{FF2B5EF4-FFF2-40B4-BE49-F238E27FC236}">
                <a16:creationId xmlns:a16="http://schemas.microsoft.com/office/drawing/2014/main" id="{54A4F0C6-F38E-1BC9-5977-1FAC799A3AB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46856" y="4242593"/>
            <a:ext cx="2135152" cy="3395664"/>
          </a:xfrm>
          <a:prstGeom prst="rect">
            <a:avLst/>
          </a:prstGeom>
        </p:spPr>
      </p:pic>
      <p:sp>
        <p:nvSpPr>
          <p:cNvPr id="125" name="正方形/長方形 124">
            <a:extLst>
              <a:ext uri="{FF2B5EF4-FFF2-40B4-BE49-F238E27FC236}">
                <a16:creationId xmlns:a16="http://schemas.microsoft.com/office/drawing/2014/main" id="{9D6B64AF-741B-E807-5705-FD61F758FB80}"/>
              </a:ext>
            </a:extLst>
          </p:cNvPr>
          <p:cNvSpPr/>
          <p:nvPr/>
        </p:nvSpPr>
        <p:spPr>
          <a:xfrm>
            <a:off x="2204194" y="165100"/>
            <a:ext cx="2253506" cy="1917700"/>
          </a:xfrm>
          <a:prstGeom prst="rect">
            <a:avLst/>
          </a:prstGeom>
          <a:noFill/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20000">
                <a:solidFill>
                  <a:schemeClr val="tx2">
                    <a:lumMod val="20000"/>
                    <a:lumOff val="80000"/>
                  </a:schemeClr>
                </a:solidFill>
                <a:latin typeface="Arial Black" panose="020B0604020202020204" pitchFamily="34" charset="0"/>
                <a:ea typeface="Osaka" panose="020B0600000000000000" pitchFamily="34" charset="-128"/>
                <a:cs typeface="Arial Black" panose="020B0604020202020204" pitchFamily="34" charset="0"/>
              </a:rPr>
              <a:t>R</a:t>
            </a:r>
            <a:endParaRPr kumimoji="1" lang="ja-JP" altLang="en-US" sz="20000">
              <a:solidFill>
                <a:schemeClr val="tx2">
                  <a:lumMod val="20000"/>
                  <a:lumOff val="80000"/>
                </a:schemeClr>
              </a:solidFill>
              <a:latin typeface="Arial Black" panose="020B0604020202020204" pitchFamily="34" charset="0"/>
              <a:ea typeface="Osaka" panose="020B0600000000000000" pitchFamily="34" charset="-128"/>
              <a:cs typeface="Arial Black" panose="020B0604020202020204" pitchFamily="34" charset="0"/>
            </a:endParaRPr>
          </a:p>
        </p:txBody>
      </p:sp>
      <p:pic>
        <p:nvPicPr>
          <p:cNvPr id="126" name="グラフィックス 125">
            <a:extLst>
              <a:ext uri="{FF2B5EF4-FFF2-40B4-BE49-F238E27FC236}">
                <a16:creationId xmlns:a16="http://schemas.microsoft.com/office/drawing/2014/main" id="{A88270ED-AAAF-872C-AA25-ABBC26A1795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6673227" y="2461224"/>
            <a:ext cx="2557269" cy="1167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3882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58000">
              <a:schemeClr val="tx2"/>
            </a:gs>
            <a:gs pos="100000">
              <a:schemeClr val="accent1">
                <a:lumMod val="60000"/>
                <a:lumOff val="40000"/>
              </a:scheme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122" name="図 121">
            <a:extLst>
              <a:ext uri="{FF2B5EF4-FFF2-40B4-BE49-F238E27FC236}">
                <a16:creationId xmlns:a16="http://schemas.microsoft.com/office/drawing/2014/main" id="{EDD656E1-055A-1C2E-F2FC-3956BCD784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0"/>
                    </a14:imgEffect>
                    <a14:imgEffect>
                      <a14:colorTemperature colorTemp="3825"/>
                    </a14:imgEffect>
                    <a14:imgEffect>
                      <a14:saturation sat="111000"/>
                    </a14:imgEffect>
                    <a14:imgEffect>
                      <a14:brightnessContrast bright="-1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298" t="23036" r="32329" b="1227"/>
          <a:stretch/>
        </p:blipFill>
        <p:spPr>
          <a:xfrm rot="5400000">
            <a:off x="6877693" y="37412"/>
            <a:ext cx="7559929" cy="7485111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CCD5B71A-AC68-56FD-7200-5887708F24D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3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10000"/>
                    </a14:imgEffect>
                    <a14:imgEffect>
                      <a14:colorTemperature colorTemp="4571"/>
                    </a14:imgEffect>
                    <a14:imgEffect>
                      <a14:saturation sat="228000"/>
                    </a14:imgEffect>
                    <a14:imgEffect>
                      <a14:brightnessContrast bright="-14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44" t="41349" r="40012" b="3236"/>
          <a:stretch/>
        </p:blipFill>
        <p:spPr>
          <a:xfrm rot="5400000">
            <a:off x="-180180" y="180182"/>
            <a:ext cx="7559674" cy="7199312"/>
          </a:xfrm>
          <a:prstGeom prst="rect">
            <a:avLst/>
          </a:prstGeom>
        </p:spPr>
      </p:pic>
      <p:pic>
        <p:nvPicPr>
          <p:cNvPr id="5" name="グラフィックス 4" descr="データベース">
            <a:extLst>
              <a:ext uri="{FF2B5EF4-FFF2-40B4-BE49-F238E27FC236}">
                <a16:creationId xmlns:a16="http://schemas.microsoft.com/office/drawing/2014/main" id="{E5B9EBCC-AE92-2361-0EE3-FD2AD0948679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23792" y="1073338"/>
            <a:ext cx="9352628" cy="5394699"/>
          </a:xfrm>
          <a:prstGeom prst="rect">
            <a:avLst/>
          </a:prstGeom>
        </p:spPr>
      </p:pic>
      <p:sp>
        <p:nvSpPr>
          <p:cNvPr id="140" name="角丸四角形 139">
            <a:extLst>
              <a:ext uri="{FF2B5EF4-FFF2-40B4-BE49-F238E27FC236}">
                <a16:creationId xmlns:a16="http://schemas.microsoft.com/office/drawing/2014/main" id="{89364404-2626-7FE0-2E2D-DBB597711CB8}"/>
              </a:ext>
            </a:extLst>
          </p:cNvPr>
          <p:cNvSpPr/>
          <p:nvPr/>
        </p:nvSpPr>
        <p:spPr>
          <a:xfrm>
            <a:off x="4955687" y="2597967"/>
            <a:ext cx="4488839" cy="985493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6000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R &amp; SQL</a:t>
            </a:r>
          </a:p>
        </p:txBody>
      </p:sp>
      <p:pic>
        <p:nvPicPr>
          <p:cNvPr id="146" name="グラフィックス 145" descr="棒グラフ">
            <a:extLst>
              <a:ext uri="{FF2B5EF4-FFF2-40B4-BE49-F238E27FC236}">
                <a16:creationId xmlns:a16="http://schemas.microsoft.com/office/drawing/2014/main" id="{B4A6538E-3874-67C8-9321-FBCD24756B2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-153194" y="358741"/>
            <a:ext cx="4543822" cy="4543822"/>
          </a:xfrm>
          <a:prstGeom prst="rect">
            <a:avLst/>
          </a:prstGeom>
        </p:spPr>
      </p:pic>
      <p:pic>
        <p:nvPicPr>
          <p:cNvPr id="143" name="グラフィックス 142">
            <a:extLst>
              <a:ext uri="{FF2B5EF4-FFF2-40B4-BE49-F238E27FC236}">
                <a16:creationId xmlns:a16="http://schemas.microsoft.com/office/drawing/2014/main" id="{C16ED0D6-A231-C315-6B87-8B0E18AC9E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94021" y="1227861"/>
            <a:ext cx="1849393" cy="2882900"/>
          </a:xfrm>
          <a:prstGeom prst="rect">
            <a:avLst/>
          </a:prstGeom>
        </p:spPr>
      </p:pic>
      <p:pic>
        <p:nvPicPr>
          <p:cNvPr id="3" name="グラフィックス 2" descr="ドキュメント">
            <a:extLst>
              <a:ext uri="{FF2B5EF4-FFF2-40B4-BE49-F238E27FC236}">
                <a16:creationId xmlns:a16="http://schemas.microsoft.com/office/drawing/2014/main" id="{9BE40C3B-D31C-CC2E-3C5E-BA845FDF32E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249479" y="2953259"/>
            <a:ext cx="4076592" cy="4334561"/>
          </a:xfrm>
          <a:prstGeom prst="rect">
            <a:avLst/>
          </a:prstGeom>
        </p:spPr>
      </p:pic>
      <p:pic>
        <p:nvPicPr>
          <p:cNvPr id="124" name="グラフィックス 123">
            <a:extLst>
              <a:ext uri="{FF2B5EF4-FFF2-40B4-BE49-F238E27FC236}">
                <a16:creationId xmlns:a16="http://schemas.microsoft.com/office/drawing/2014/main" id="{1F7BC8E2-7C28-9723-8CD9-16F7F17C2B6C}"/>
              </a:ext>
            </a:extLst>
          </p:cNvPr>
          <p:cNvPicPr>
            <a:picLocks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317888" y="4213645"/>
            <a:ext cx="3995826" cy="1878227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F89214F4-044A-0650-EEE1-64FDA1E37DD4}"/>
              </a:ext>
            </a:extLst>
          </p:cNvPr>
          <p:cNvSpPr/>
          <p:nvPr/>
        </p:nvSpPr>
        <p:spPr>
          <a:xfrm>
            <a:off x="4148534" y="3760982"/>
            <a:ext cx="6103145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6">
                      <a:lumMod val="20000"/>
                      <a:lumOff val="80000"/>
                      <a:alpha val="40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演習</a:t>
            </a:r>
            <a:r>
              <a:rPr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6">
                      <a:lumMod val="20000"/>
                      <a:lumOff val="80000"/>
                      <a:alpha val="40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問題</a:t>
            </a:r>
            <a:endParaRPr kumimoji="1" lang="ja-JP" altLang="en-US" sz="7200" b="1">
              <a:solidFill>
                <a:schemeClr val="bg1"/>
              </a:solidFill>
              <a:effectLst>
                <a:outerShdw blurRad="50800" dist="38100" dir="2700000" algn="tl" rotWithShape="0">
                  <a:schemeClr val="accent6">
                    <a:lumMod val="20000"/>
                    <a:lumOff val="80000"/>
                    <a:alpha val="40000"/>
                  </a:schemeClr>
                </a:outerShdw>
              </a:effectLst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874821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58000">
              <a:schemeClr val="tx2"/>
            </a:gs>
            <a:gs pos="100000">
              <a:schemeClr val="accent1">
                <a:lumMod val="60000"/>
                <a:lumOff val="40000"/>
              </a:scheme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6" name="図 5">
            <a:extLst>
              <a:ext uri="{FF2B5EF4-FFF2-40B4-BE49-F238E27FC236}">
                <a16:creationId xmlns:a16="http://schemas.microsoft.com/office/drawing/2014/main" id="{CCD5B71A-AC68-56FD-7200-5887708F24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"/>
                    </a14:imgEffect>
                    <a14:imgEffect>
                      <a14:colorTemperature colorTemp="4571"/>
                    </a14:imgEffect>
                    <a14:imgEffect>
                      <a14:saturation sat="228000"/>
                    </a14:imgEffect>
                    <a14:imgEffect>
                      <a14:brightnessContrast bright="-14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44" t="41349" r="40012" b="3236"/>
          <a:stretch/>
        </p:blipFill>
        <p:spPr>
          <a:xfrm rot="5400000">
            <a:off x="-180181" y="180182"/>
            <a:ext cx="7559674" cy="7199312"/>
          </a:xfrm>
          <a:prstGeom prst="rect">
            <a:avLst/>
          </a:prstGeom>
        </p:spPr>
      </p:pic>
      <p:pic>
        <p:nvPicPr>
          <p:cNvPr id="123" name="図 122">
            <a:extLst>
              <a:ext uri="{FF2B5EF4-FFF2-40B4-BE49-F238E27FC236}">
                <a16:creationId xmlns:a16="http://schemas.microsoft.com/office/drawing/2014/main" id="{80A975BA-6981-5D73-3FD0-90C0B44CA5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2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20000"/>
                    </a14:imgEffect>
                    <a14:imgEffect>
                      <a14:colorTemperature colorTemp="3825"/>
                    </a14:imgEffect>
                    <a14:imgEffect>
                      <a14:saturation sat="111000"/>
                    </a14:imgEffect>
                    <a14:imgEffect>
                      <a14:brightnessContrast bright="-1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298" t="27238" r="32329" b="-14"/>
          <a:stretch/>
        </p:blipFill>
        <p:spPr>
          <a:xfrm rot="5400000">
            <a:off x="7023954" y="183670"/>
            <a:ext cx="7559929" cy="7192589"/>
          </a:xfrm>
          <a:prstGeom prst="rect">
            <a:avLst/>
          </a:prstGeom>
        </p:spPr>
      </p:pic>
      <p:pic>
        <p:nvPicPr>
          <p:cNvPr id="5" name="グラフィックス 4" descr="データベース">
            <a:extLst>
              <a:ext uri="{FF2B5EF4-FFF2-40B4-BE49-F238E27FC236}">
                <a16:creationId xmlns:a16="http://schemas.microsoft.com/office/drawing/2014/main" id="{E5B9EBCC-AE92-2361-0EE3-FD2AD0948679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23792" y="1073338"/>
            <a:ext cx="9352628" cy="5394699"/>
          </a:xfrm>
          <a:prstGeom prst="rect">
            <a:avLst/>
          </a:prstGeom>
        </p:spPr>
      </p:pic>
      <p:sp>
        <p:nvSpPr>
          <p:cNvPr id="140" name="角丸四角形 139">
            <a:extLst>
              <a:ext uri="{FF2B5EF4-FFF2-40B4-BE49-F238E27FC236}">
                <a16:creationId xmlns:a16="http://schemas.microsoft.com/office/drawing/2014/main" id="{89364404-2626-7FE0-2E2D-DBB597711CB8}"/>
              </a:ext>
            </a:extLst>
          </p:cNvPr>
          <p:cNvSpPr/>
          <p:nvPr/>
        </p:nvSpPr>
        <p:spPr>
          <a:xfrm>
            <a:off x="4955687" y="2597967"/>
            <a:ext cx="4488839" cy="985493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6000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R &amp; SQL</a:t>
            </a:r>
          </a:p>
        </p:txBody>
      </p:sp>
      <p:pic>
        <p:nvPicPr>
          <p:cNvPr id="146" name="グラフィックス 145" descr="棒グラフ">
            <a:extLst>
              <a:ext uri="{FF2B5EF4-FFF2-40B4-BE49-F238E27FC236}">
                <a16:creationId xmlns:a16="http://schemas.microsoft.com/office/drawing/2014/main" id="{B4A6538E-3874-67C8-9321-FBCD24756B2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-153194" y="627681"/>
            <a:ext cx="4543822" cy="4543822"/>
          </a:xfrm>
          <a:prstGeom prst="rect">
            <a:avLst/>
          </a:prstGeom>
        </p:spPr>
      </p:pic>
      <p:pic>
        <p:nvPicPr>
          <p:cNvPr id="143" name="グラフィックス 142">
            <a:extLst>
              <a:ext uri="{FF2B5EF4-FFF2-40B4-BE49-F238E27FC236}">
                <a16:creationId xmlns:a16="http://schemas.microsoft.com/office/drawing/2014/main" id="{C16ED0D6-A231-C315-6B87-8B0E18AC9E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94021" y="1496801"/>
            <a:ext cx="1849393" cy="2882900"/>
          </a:xfrm>
          <a:prstGeom prst="rect">
            <a:avLst/>
          </a:prstGeom>
        </p:spPr>
      </p:pic>
      <p:pic>
        <p:nvPicPr>
          <p:cNvPr id="3" name="グラフィックス 2" descr="ドキュメント">
            <a:extLst>
              <a:ext uri="{FF2B5EF4-FFF2-40B4-BE49-F238E27FC236}">
                <a16:creationId xmlns:a16="http://schemas.microsoft.com/office/drawing/2014/main" id="{9BE40C3B-D31C-CC2E-3C5E-BA845FDF32E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065307" y="2675965"/>
            <a:ext cx="4334906" cy="3912611"/>
          </a:xfrm>
          <a:prstGeom prst="rect">
            <a:avLst/>
          </a:prstGeom>
        </p:spPr>
      </p:pic>
      <p:pic>
        <p:nvPicPr>
          <p:cNvPr id="124" name="グラフィックス 123">
            <a:extLst>
              <a:ext uri="{FF2B5EF4-FFF2-40B4-BE49-F238E27FC236}">
                <a16:creationId xmlns:a16="http://schemas.microsoft.com/office/drawing/2014/main" id="{1F7BC8E2-7C28-9723-8CD9-16F7F17C2B6C}"/>
              </a:ext>
            </a:extLst>
          </p:cNvPr>
          <p:cNvPicPr>
            <a:picLocks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264100" y="3958152"/>
            <a:ext cx="3995826" cy="1878227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F89214F4-044A-0650-EEE1-64FDA1E37DD4}"/>
              </a:ext>
            </a:extLst>
          </p:cNvPr>
          <p:cNvSpPr/>
          <p:nvPr/>
        </p:nvSpPr>
        <p:spPr>
          <a:xfrm>
            <a:off x="4148534" y="3760982"/>
            <a:ext cx="6103145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6">
                      <a:lumMod val="20000"/>
                      <a:lumOff val="80000"/>
                      <a:alpha val="40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演習</a:t>
            </a:r>
            <a:r>
              <a:rPr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6">
                      <a:lumMod val="20000"/>
                      <a:lumOff val="80000"/>
                      <a:alpha val="40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問題</a:t>
            </a:r>
            <a:endParaRPr kumimoji="1" lang="ja-JP" altLang="en-US" sz="7200" b="1">
              <a:solidFill>
                <a:schemeClr val="bg1"/>
              </a:solidFill>
              <a:effectLst>
                <a:outerShdw blurRad="50800" dist="38100" dir="2700000" algn="tl" rotWithShape="0">
                  <a:schemeClr val="accent6">
                    <a:lumMod val="20000"/>
                    <a:lumOff val="80000"/>
                    <a:alpha val="40000"/>
                  </a:schemeClr>
                </a:outerShdw>
              </a:effectLst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sp>
        <p:nvSpPr>
          <p:cNvPr id="7" name="角丸四角形 6">
            <a:extLst>
              <a:ext uri="{FF2B5EF4-FFF2-40B4-BE49-F238E27FC236}">
                <a16:creationId xmlns:a16="http://schemas.microsoft.com/office/drawing/2014/main" id="{6218BBD1-2B35-10CA-FEAA-C20E33B8062A}"/>
              </a:ext>
            </a:extLst>
          </p:cNvPr>
          <p:cNvSpPr/>
          <p:nvPr/>
        </p:nvSpPr>
        <p:spPr>
          <a:xfrm>
            <a:off x="228600" y="-1842248"/>
            <a:ext cx="1506070" cy="98163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/>
              <a:t>番号付き</a:t>
            </a:r>
          </a:p>
        </p:txBody>
      </p:sp>
      <p:sp>
        <p:nvSpPr>
          <p:cNvPr id="8" name="角丸四角形 7">
            <a:extLst>
              <a:ext uri="{FF2B5EF4-FFF2-40B4-BE49-F238E27FC236}">
                <a16:creationId xmlns:a16="http://schemas.microsoft.com/office/drawing/2014/main" id="{1D3CCCCA-29DA-0360-5837-D5AAB480F3D8}"/>
              </a:ext>
            </a:extLst>
          </p:cNvPr>
          <p:cNvSpPr/>
          <p:nvPr/>
        </p:nvSpPr>
        <p:spPr>
          <a:xfrm>
            <a:off x="11698940" y="6371477"/>
            <a:ext cx="2487705" cy="876487"/>
          </a:xfrm>
          <a:prstGeom prst="roundRect">
            <a:avLst>
              <a:gd name="adj" fmla="val 16876"/>
            </a:avLst>
          </a:prstGeom>
          <a:solidFill>
            <a:schemeClr val="tx1">
              <a:alpha val="45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4800">
                <a:solidFill>
                  <a:schemeClr val="bg1"/>
                </a:solidFill>
                <a:latin typeface="Roboto Mono" pitchFamily="49" charset="0"/>
                <a:ea typeface="Roboto Mono" pitchFamily="49" charset="0"/>
                <a:cs typeface="Arial" panose="020B0604020202020204" pitchFamily="34" charset="0"/>
              </a:rPr>
              <a:t>R-029</a:t>
            </a:r>
          </a:p>
        </p:txBody>
      </p:sp>
    </p:spTree>
    <p:extLst>
      <p:ext uri="{BB962C8B-B14F-4D97-AF65-F5344CB8AC3E}">
        <p14:creationId xmlns:p14="http://schemas.microsoft.com/office/powerpoint/2010/main" val="37662387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B9832C60-B472-69E8-F26F-1C453C49BFFB}"/>
              </a:ext>
            </a:extLst>
          </p:cNvPr>
          <p:cNvSpPr/>
          <p:nvPr/>
        </p:nvSpPr>
        <p:spPr>
          <a:xfrm>
            <a:off x="793" y="1584325"/>
            <a:ext cx="14400213" cy="4356100"/>
          </a:xfrm>
          <a:prstGeom prst="rect">
            <a:avLst/>
          </a:prstGeom>
          <a:solidFill>
            <a:schemeClr val="tx2">
              <a:lumMod val="60000"/>
              <a:lumOff val="40000"/>
              <a:alpha val="52493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A0ACC900-B0EF-0113-AE2E-81C961B3BBA3}"/>
              </a:ext>
            </a:extLst>
          </p:cNvPr>
          <p:cNvSpPr/>
          <p:nvPr/>
        </p:nvSpPr>
        <p:spPr>
          <a:xfrm>
            <a:off x="0" y="1584325"/>
            <a:ext cx="1339298" cy="403134"/>
          </a:xfrm>
          <a:prstGeom prst="rect">
            <a:avLst/>
          </a:prstGeom>
          <a:solidFill>
            <a:schemeClr val="accent6">
              <a:lumMod val="75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en-US" altLang="ja-JP" sz="3969"/>
              <a:t>TEST</a:t>
            </a:r>
            <a:endParaRPr lang="ja-JP" altLang="en-US" sz="3969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F3939842-11D8-775C-03D8-99EB5D3167AA}"/>
              </a:ext>
            </a:extLst>
          </p:cNvPr>
          <p:cNvSpPr/>
          <p:nvPr/>
        </p:nvSpPr>
        <p:spPr>
          <a:xfrm>
            <a:off x="0" y="5537291"/>
            <a:ext cx="1339298" cy="403134"/>
          </a:xfrm>
          <a:prstGeom prst="rect">
            <a:avLst/>
          </a:prstGeom>
          <a:solidFill>
            <a:schemeClr val="accent6">
              <a:lumMod val="75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en-US" altLang="ja-JP" sz="3969"/>
              <a:t>TEST</a:t>
            </a:r>
            <a:endParaRPr lang="ja-JP" altLang="en-US" sz="3969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2FDEE1E6-19E6-5393-7E3E-D6E6D0CE9CB1}"/>
              </a:ext>
            </a:extLst>
          </p:cNvPr>
          <p:cNvSpPr/>
          <p:nvPr/>
        </p:nvSpPr>
        <p:spPr>
          <a:xfrm>
            <a:off x="13060915" y="1584325"/>
            <a:ext cx="1339298" cy="403134"/>
          </a:xfrm>
          <a:prstGeom prst="rect">
            <a:avLst/>
          </a:prstGeom>
          <a:solidFill>
            <a:schemeClr val="accent6">
              <a:lumMod val="75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en-US" altLang="ja-JP" sz="3969"/>
              <a:t>TEST</a:t>
            </a:r>
            <a:endParaRPr lang="ja-JP" altLang="en-US" sz="3969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82BE9C8F-EEB7-D518-1AEA-4756D927255B}"/>
              </a:ext>
            </a:extLst>
          </p:cNvPr>
          <p:cNvSpPr/>
          <p:nvPr/>
        </p:nvSpPr>
        <p:spPr>
          <a:xfrm>
            <a:off x="13060915" y="5537291"/>
            <a:ext cx="1339298" cy="403134"/>
          </a:xfrm>
          <a:prstGeom prst="rect">
            <a:avLst/>
          </a:prstGeom>
          <a:solidFill>
            <a:schemeClr val="accent6">
              <a:lumMod val="75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en-US" altLang="ja-JP" sz="3969"/>
              <a:t>TEST</a:t>
            </a:r>
            <a:endParaRPr lang="ja-JP" altLang="en-US" sz="3969"/>
          </a:p>
        </p:txBody>
      </p:sp>
    </p:spTree>
    <p:extLst>
      <p:ext uri="{BB962C8B-B14F-4D97-AF65-F5344CB8AC3E}">
        <p14:creationId xmlns:p14="http://schemas.microsoft.com/office/powerpoint/2010/main" val="25900993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50000">
              <a:schemeClr val="tx2"/>
            </a:gs>
            <a:gs pos="100000">
              <a:schemeClr val="accent1">
                <a:lumMod val="60000"/>
                <a:lumOff val="40000"/>
                <a:alpha val="55000"/>
              </a:scheme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6" name="図 5">
            <a:extLst>
              <a:ext uri="{FF2B5EF4-FFF2-40B4-BE49-F238E27FC236}">
                <a16:creationId xmlns:a16="http://schemas.microsoft.com/office/drawing/2014/main" id="{CCD5B71A-AC68-56FD-7200-5887708F24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"/>
                    </a14:imgEffect>
                    <a14:imgEffect>
                      <a14:colorTemperature colorTemp="4571"/>
                    </a14:imgEffect>
                    <a14:imgEffect>
                      <a14:saturation sat="228000"/>
                    </a14:imgEffect>
                    <a14:imgEffect>
                      <a14:brightnessContrast bright="-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44" t="41349" r="40012" b="3236"/>
          <a:stretch/>
        </p:blipFill>
        <p:spPr>
          <a:xfrm rot="5400000">
            <a:off x="-180181" y="180182"/>
            <a:ext cx="7559674" cy="7199312"/>
          </a:xfrm>
          <a:prstGeom prst="rect">
            <a:avLst/>
          </a:prstGeom>
        </p:spPr>
      </p:pic>
      <p:pic>
        <p:nvPicPr>
          <p:cNvPr id="123" name="図 122">
            <a:extLst>
              <a:ext uri="{FF2B5EF4-FFF2-40B4-BE49-F238E27FC236}">
                <a16:creationId xmlns:a16="http://schemas.microsoft.com/office/drawing/2014/main" id="{80A975BA-6981-5D73-3FD0-90C0B44CA5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2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15000"/>
                    </a14:imgEffect>
                    <a14:imgEffect>
                      <a14:colorTemperature colorTemp="3825"/>
                    </a14:imgEffect>
                    <a14:imgEffect>
                      <a14:saturation sat="111000"/>
                    </a14:imgEffect>
                    <a14:imgEffect>
                      <a14:brightnessContrast bright="-12000" contras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230" t="29943" r="33809" b="4068"/>
          <a:stretch/>
        </p:blipFill>
        <p:spPr>
          <a:xfrm rot="5400000">
            <a:off x="7019926" y="179387"/>
            <a:ext cx="7559674" cy="7200900"/>
          </a:xfrm>
          <a:prstGeom prst="rect">
            <a:avLst/>
          </a:prstGeom>
        </p:spPr>
      </p:pic>
      <p:pic>
        <p:nvPicPr>
          <p:cNvPr id="5" name="グラフィックス 4" descr="データベース">
            <a:extLst>
              <a:ext uri="{FF2B5EF4-FFF2-40B4-BE49-F238E27FC236}">
                <a16:creationId xmlns:a16="http://schemas.microsoft.com/office/drawing/2014/main" id="{E5B9EBCC-AE92-2361-0EE3-FD2AD0948679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23792" y="1073338"/>
            <a:ext cx="9352628" cy="5394699"/>
          </a:xfrm>
          <a:prstGeom prst="rect">
            <a:avLst/>
          </a:prstGeom>
        </p:spPr>
      </p:pic>
      <p:sp>
        <p:nvSpPr>
          <p:cNvPr id="140" name="角丸四角形 139">
            <a:extLst>
              <a:ext uri="{FF2B5EF4-FFF2-40B4-BE49-F238E27FC236}">
                <a16:creationId xmlns:a16="http://schemas.microsoft.com/office/drawing/2014/main" id="{89364404-2626-7FE0-2E2D-DBB597711CB8}"/>
              </a:ext>
            </a:extLst>
          </p:cNvPr>
          <p:cNvSpPr/>
          <p:nvPr/>
        </p:nvSpPr>
        <p:spPr>
          <a:xfrm>
            <a:off x="4955687" y="2655119"/>
            <a:ext cx="4488839" cy="985493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6000" b="1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R &amp; SQL</a:t>
            </a:r>
          </a:p>
        </p:txBody>
      </p:sp>
      <p:pic>
        <p:nvPicPr>
          <p:cNvPr id="146" name="グラフィックス 145" descr="棒グラフ">
            <a:extLst>
              <a:ext uri="{FF2B5EF4-FFF2-40B4-BE49-F238E27FC236}">
                <a16:creationId xmlns:a16="http://schemas.microsoft.com/office/drawing/2014/main" id="{B4A6538E-3874-67C8-9321-FBCD24756B2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-153194" y="627681"/>
            <a:ext cx="4543822" cy="4543822"/>
          </a:xfrm>
          <a:prstGeom prst="rect">
            <a:avLst/>
          </a:prstGeom>
        </p:spPr>
      </p:pic>
      <p:pic>
        <p:nvPicPr>
          <p:cNvPr id="143" name="グラフィックス 142">
            <a:extLst>
              <a:ext uri="{FF2B5EF4-FFF2-40B4-BE49-F238E27FC236}">
                <a16:creationId xmlns:a16="http://schemas.microsoft.com/office/drawing/2014/main" id="{C16ED0D6-A231-C315-6B87-8B0E18AC9E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94021" y="1496801"/>
            <a:ext cx="1849393" cy="2882900"/>
          </a:xfrm>
          <a:prstGeom prst="rect">
            <a:avLst/>
          </a:prstGeom>
        </p:spPr>
      </p:pic>
      <p:pic>
        <p:nvPicPr>
          <p:cNvPr id="3" name="グラフィックス 2" descr="ドキュメント">
            <a:extLst>
              <a:ext uri="{FF2B5EF4-FFF2-40B4-BE49-F238E27FC236}">
                <a16:creationId xmlns:a16="http://schemas.microsoft.com/office/drawing/2014/main" id="{9BE40C3B-D31C-CC2E-3C5E-BA845FDF32E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065307" y="2675965"/>
            <a:ext cx="4334906" cy="3912611"/>
          </a:xfrm>
          <a:prstGeom prst="rect">
            <a:avLst/>
          </a:prstGeom>
        </p:spPr>
      </p:pic>
      <p:pic>
        <p:nvPicPr>
          <p:cNvPr id="124" name="グラフィックス 123">
            <a:extLst>
              <a:ext uri="{FF2B5EF4-FFF2-40B4-BE49-F238E27FC236}">
                <a16:creationId xmlns:a16="http://schemas.microsoft.com/office/drawing/2014/main" id="{1F7BC8E2-7C28-9723-8CD9-16F7F17C2B6C}"/>
              </a:ext>
            </a:extLst>
          </p:cNvPr>
          <p:cNvPicPr>
            <a:picLocks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264100" y="3958152"/>
            <a:ext cx="3995826" cy="1878227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F89214F4-044A-0650-EEE1-64FDA1E37DD4}"/>
              </a:ext>
            </a:extLst>
          </p:cNvPr>
          <p:cNvSpPr/>
          <p:nvPr/>
        </p:nvSpPr>
        <p:spPr>
          <a:xfrm>
            <a:off x="4148534" y="3760982"/>
            <a:ext cx="6103145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6">
                      <a:lumMod val="75000"/>
                      <a:alpha val="59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演習</a:t>
            </a:r>
            <a:r>
              <a:rPr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6">
                      <a:lumMod val="75000"/>
                      <a:alpha val="59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問題</a:t>
            </a:r>
            <a:endParaRPr kumimoji="1" lang="ja-JP" altLang="en-US" sz="7200" b="1">
              <a:solidFill>
                <a:schemeClr val="bg1"/>
              </a:solidFill>
              <a:effectLst>
                <a:outerShdw blurRad="50800" dist="38100" dir="2700000" algn="tl" rotWithShape="0">
                  <a:schemeClr val="accent6">
                    <a:lumMod val="75000"/>
                    <a:alpha val="59000"/>
                  </a:schemeClr>
                </a:outerShdw>
              </a:effectLst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sp>
        <p:nvSpPr>
          <p:cNvPr id="7" name="角丸四角形 6">
            <a:extLst>
              <a:ext uri="{FF2B5EF4-FFF2-40B4-BE49-F238E27FC236}">
                <a16:creationId xmlns:a16="http://schemas.microsoft.com/office/drawing/2014/main" id="{6218BBD1-2B35-10CA-FEAA-C20E33B8062A}"/>
              </a:ext>
            </a:extLst>
          </p:cNvPr>
          <p:cNvSpPr/>
          <p:nvPr/>
        </p:nvSpPr>
        <p:spPr>
          <a:xfrm>
            <a:off x="228600" y="-1842248"/>
            <a:ext cx="1506070" cy="98163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/>
              <a:t>番号付き</a:t>
            </a:r>
          </a:p>
        </p:txBody>
      </p:sp>
      <p:sp>
        <p:nvSpPr>
          <p:cNvPr id="8" name="角丸四角形 7">
            <a:extLst>
              <a:ext uri="{FF2B5EF4-FFF2-40B4-BE49-F238E27FC236}">
                <a16:creationId xmlns:a16="http://schemas.microsoft.com/office/drawing/2014/main" id="{1D3CCCCA-29DA-0360-5837-D5AAB480F3D8}"/>
              </a:ext>
            </a:extLst>
          </p:cNvPr>
          <p:cNvSpPr/>
          <p:nvPr/>
        </p:nvSpPr>
        <p:spPr>
          <a:xfrm>
            <a:off x="11470341" y="6371477"/>
            <a:ext cx="2487705" cy="876487"/>
          </a:xfrm>
          <a:prstGeom prst="roundRect">
            <a:avLst>
              <a:gd name="adj" fmla="val 16876"/>
            </a:avLst>
          </a:prstGeom>
          <a:solidFill>
            <a:schemeClr val="tx1">
              <a:alpha val="38197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4800">
                <a:solidFill>
                  <a:schemeClr val="bg1"/>
                </a:solidFill>
                <a:latin typeface="Roboto Mono" pitchFamily="49" charset="0"/>
                <a:ea typeface="Roboto Mono" pitchFamily="49" charset="0"/>
                <a:cs typeface="Arial" panose="020B0604020202020204" pitchFamily="34" charset="0"/>
              </a:rPr>
              <a:t>R-029</a:t>
            </a:r>
          </a:p>
        </p:txBody>
      </p:sp>
    </p:spTree>
    <p:extLst>
      <p:ext uri="{BB962C8B-B14F-4D97-AF65-F5344CB8AC3E}">
        <p14:creationId xmlns:p14="http://schemas.microsoft.com/office/powerpoint/2010/main" val="14022709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50000">
              <a:schemeClr val="tx2"/>
            </a:gs>
            <a:gs pos="100000">
              <a:schemeClr val="accent1">
                <a:lumMod val="60000"/>
                <a:lumOff val="40000"/>
                <a:alpha val="55000"/>
              </a:scheme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6" name="図 5">
            <a:extLst>
              <a:ext uri="{FF2B5EF4-FFF2-40B4-BE49-F238E27FC236}">
                <a16:creationId xmlns:a16="http://schemas.microsoft.com/office/drawing/2014/main" id="{CCD5B71A-AC68-56FD-7200-5887708F24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"/>
                    </a14:imgEffect>
                    <a14:imgEffect>
                      <a14:colorTemperature colorTemp="4571"/>
                    </a14:imgEffect>
                    <a14:imgEffect>
                      <a14:saturation sat="228000"/>
                    </a14:imgEffect>
                    <a14:imgEffect>
                      <a14:brightnessContrast bright="-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44" t="41349" r="40012" b="3236"/>
          <a:stretch/>
        </p:blipFill>
        <p:spPr>
          <a:xfrm rot="5400000">
            <a:off x="-180181" y="180182"/>
            <a:ext cx="7559674" cy="7199312"/>
          </a:xfrm>
          <a:prstGeom prst="rect">
            <a:avLst/>
          </a:prstGeom>
        </p:spPr>
      </p:pic>
      <p:pic>
        <p:nvPicPr>
          <p:cNvPr id="123" name="図 122">
            <a:extLst>
              <a:ext uri="{FF2B5EF4-FFF2-40B4-BE49-F238E27FC236}">
                <a16:creationId xmlns:a16="http://schemas.microsoft.com/office/drawing/2014/main" id="{80A975BA-6981-5D73-3FD0-90C0B44CA5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2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15000"/>
                    </a14:imgEffect>
                    <a14:imgEffect>
                      <a14:colorTemperature colorTemp="3825"/>
                    </a14:imgEffect>
                    <a14:imgEffect>
                      <a14:saturation sat="111000"/>
                    </a14:imgEffect>
                    <a14:imgEffect>
                      <a14:brightnessContrast bright="-12000" contras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230" t="29943" r="33809" b="4068"/>
          <a:stretch/>
        </p:blipFill>
        <p:spPr>
          <a:xfrm rot="5400000">
            <a:off x="7019926" y="179387"/>
            <a:ext cx="7559674" cy="7200900"/>
          </a:xfrm>
          <a:prstGeom prst="rect">
            <a:avLst/>
          </a:prstGeom>
        </p:spPr>
      </p:pic>
      <p:pic>
        <p:nvPicPr>
          <p:cNvPr id="5" name="グラフィックス 4" descr="データベース">
            <a:extLst>
              <a:ext uri="{FF2B5EF4-FFF2-40B4-BE49-F238E27FC236}">
                <a16:creationId xmlns:a16="http://schemas.microsoft.com/office/drawing/2014/main" id="{E5B9EBCC-AE92-2361-0EE3-FD2AD0948679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23792" y="1073338"/>
            <a:ext cx="9352628" cy="5394699"/>
          </a:xfrm>
          <a:prstGeom prst="rect">
            <a:avLst/>
          </a:prstGeom>
        </p:spPr>
      </p:pic>
      <p:sp>
        <p:nvSpPr>
          <p:cNvPr id="140" name="角丸四角形 139">
            <a:extLst>
              <a:ext uri="{FF2B5EF4-FFF2-40B4-BE49-F238E27FC236}">
                <a16:creationId xmlns:a16="http://schemas.microsoft.com/office/drawing/2014/main" id="{89364404-2626-7FE0-2E2D-DBB597711CB8}"/>
              </a:ext>
            </a:extLst>
          </p:cNvPr>
          <p:cNvSpPr/>
          <p:nvPr/>
        </p:nvSpPr>
        <p:spPr>
          <a:xfrm>
            <a:off x="5176288" y="2654239"/>
            <a:ext cx="4047636" cy="985493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6000" b="1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R &amp; SQL</a:t>
            </a:r>
          </a:p>
        </p:txBody>
      </p:sp>
      <p:sp>
        <p:nvSpPr>
          <p:cNvPr id="2" name="角丸四角形 1">
            <a:extLst>
              <a:ext uri="{FF2B5EF4-FFF2-40B4-BE49-F238E27FC236}">
                <a16:creationId xmlns:a16="http://schemas.microsoft.com/office/drawing/2014/main" id="{F89214F4-044A-0650-EEE1-64FDA1E37DD4}"/>
              </a:ext>
            </a:extLst>
          </p:cNvPr>
          <p:cNvSpPr/>
          <p:nvPr/>
        </p:nvSpPr>
        <p:spPr>
          <a:xfrm>
            <a:off x="4148534" y="3760982"/>
            <a:ext cx="6103145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5">
                      <a:lumMod val="75000"/>
                      <a:alpha val="6569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演習</a:t>
            </a:r>
            <a:r>
              <a:rPr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5">
                      <a:lumMod val="75000"/>
                      <a:alpha val="6569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問題</a:t>
            </a:r>
            <a:endParaRPr kumimoji="1" lang="ja-JP" altLang="en-US" sz="7200" b="1">
              <a:solidFill>
                <a:schemeClr val="bg1"/>
              </a:solidFill>
              <a:effectLst>
                <a:outerShdw blurRad="50800" dist="38100" dir="2700000" algn="tl" rotWithShape="0">
                  <a:schemeClr val="accent5">
                    <a:lumMod val="75000"/>
                    <a:alpha val="65690"/>
                  </a:schemeClr>
                </a:outerShdw>
              </a:effectLst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sp>
        <p:nvSpPr>
          <p:cNvPr id="7" name="角丸四角形 6">
            <a:extLst>
              <a:ext uri="{FF2B5EF4-FFF2-40B4-BE49-F238E27FC236}">
                <a16:creationId xmlns:a16="http://schemas.microsoft.com/office/drawing/2014/main" id="{6218BBD1-2B35-10CA-FEAA-C20E33B8062A}"/>
              </a:ext>
            </a:extLst>
          </p:cNvPr>
          <p:cNvSpPr/>
          <p:nvPr/>
        </p:nvSpPr>
        <p:spPr>
          <a:xfrm>
            <a:off x="0" y="-2320549"/>
            <a:ext cx="1506070" cy="981635"/>
          </a:xfrm>
          <a:prstGeom prst="roundRect">
            <a:avLst/>
          </a:prstGeom>
          <a:solidFill>
            <a:srgbClr val="FF0000"/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>
                <a:solidFill>
                  <a:schemeClr val="bg1"/>
                </a:solidFill>
              </a:rPr>
              <a:t>番号</a:t>
            </a:r>
            <a:r>
              <a:rPr lang="ja-JP" altLang="en-US">
                <a:solidFill>
                  <a:schemeClr val="bg1"/>
                </a:solidFill>
              </a:rPr>
              <a:t>なし</a:t>
            </a:r>
            <a:endParaRPr kumimoji="1" lang="ja-JP" altLang="en-US">
              <a:solidFill>
                <a:schemeClr val="bg1"/>
              </a:solidFill>
            </a:endParaRPr>
          </a:p>
        </p:txBody>
      </p:sp>
      <p:pic>
        <p:nvPicPr>
          <p:cNvPr id="122" name="グラフィックス 121" descr="ドキュメント">
            <a:extLst>
              <a:ext uri="{FF2B5EF4-FFF2-40B4-BE49-F238E27FC236}">
                <a16:creationId xmlns:a16="http://schemas.microsoft.com/office/drawing/2014/main" id="{EE9B5993-0C83-8E07-6709-40A2A71BE29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249479" y="2953259"/>
            <a:ext cx="4076592" cy="4334561"/>
          </a:xfrm>
          <a:prstGeom prst="rect">
            <a:avLst/>
          </a:prstGeom>
        </p:spPr>
      </p:pic>
      <p:pic>
        <p:nvPicPr>
          <p:cNvPr id="125" name="グラフィックス 124">
            <a:extLst>
              <a:ext uri="{FF2B5EF4-FFF2-40B4-BE49-F238E27FC236}">
                <a16:creationId xmlns:a16="http://schemas.microsoft.com/office/drawing/2014/main" id="{83E1C4C0-897F-0D41-D05B-DEA28B80FDAD}"/>
              </a:ext>
            </a:extLst>
          </p:cNvPr>
          <p:cNvPicPr>
            <a:picLocks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317888" y="4213645"/>
            <a:ext cx="3995826" cy="1878227"/>
          </a:xfrm>
          <a:prstGeom prst="rect">
            <a:avLst/>
          </a:prstGeom>
        </p:spPr>
      </p:pic>
      <p:pic>
        <p:nvPicPr>
          <p:cNvPr id="126" name="グラフィックス 125" descr="棒グラフ">
            <a:extLst>
              <a:ext uri="{FF2B5EF4-FFF2-40B4-BE49-F238E27FC236}">
                <a16:creationId xmlns:a16="http://schemas.microsoft.com/office/drawing/2014/main" id="{9E32313F-4C5D-7ACA-371D-DD94C0B8035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-153194" y="358741"/>
            <a:ext cx="4543822" cy="4543822"/>
          </a:xfrm>
          <a:prstGeom prst="rect">
            <a:avLst/>
          </a:prstGeom>
        </p:spPr>
      </p:pic>
      <p:pic>
        <p:nvPicPr>
          <p:cNvPr id="127" name="グラフィックス 126">
            <a:extLst>
              <a:ext uri="{FF2B5EF4-FFF2-40B4-BE49-F238E27FC236}">
                <a16:creationId xmlns:a16="http://schemas.microsoft.com/office/drawing/2014/main" id="{788BAB27-60D2-9334-5224-7BEB2511C70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94021" y="1227861"/>
            <a:ext cx="1849393" cy="288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1904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50000">
              <a:schemeClr val="tx2"/>
            </a:gs>
            <a:gs pos="100000">
              <a:schemeClr val="accent1">
                <a:lumMod val="60000"/>
                <a:lumOff val="40000"/>
                <a:alpha val="55000"/>
              </a:scheme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6" name="図 5">
            <a:extLst>
              <a:ext uri="{FF2B5EF4-FFF2-40B4-BE49-F238E27FC236}">
                <a16:creationId xmlns:a16="http://schemas.microsoft.com/office/drawing/2014/main" id="{CCD5B71A-AC68-56FD-7200-5887708F24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"/>
                    </a14:imgEffect>
                    <a14:imgEffect>
                      <a14:colorTemperature colorTemp="4571"/>
                    </a14:imgEffect>
                    <a14:imgEffect>
                      <a14:saturation sat="228000"/>
                    </a14:imgEffect>
                    <a14:imgEffect>
                      <a14:brightnessContrast bright="-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44" t="41349" r="40012" b="3236"/>
          <a:stretch/>
        </p:blipFill>
        <p:spPr>
          <a:xfrm rot="5400000">
            <a:off x="-180181" y="180182"/>
            <a:ext cx="7559674" cy="7199312"/>
          </a:xfrm>
          <a:prstGeom prst="rect">
            <a:avLst/>
          </a:prstGeom>
        </p:spPr>
      </p:pic>
      <p:pic>
        <p:nvPicPr>
          <p:cNvPr id="123" name="図 122">
            <a:extLst>
              <a:ext uri="{FF2B5EF4-FFF2-40B4-BE49-F238E27FC236}">
                <a16:creationId xmlns:a16="http://schemas.microsoft.com/office/drawing/2014/main" id="{80A975BA-6981-5D73-3FD0-90C0B44CA5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2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15000"/>
                    </a14:imgEffect>
                    <a14:imgEffect>
                      <a14:colorTemperature colorTemp="3825"/>
                    </a14:imgEffect>
                    <a14:imgEffect>
                      <a14:saturation sat="111000"/>
                    </a14:imgEffect>
                    <a14:imgEffect>
                      <a14:brightnessContrast bright="-12000" contras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230" t="29943" r="33809" b="4068"/>
          <a:stretch/>
        </p:blipFill>
        <p:spPr>
          <a:xfrm rot="5400000">
            <a:off x="7019926" y="179387"/>
            <a:ext cx="7559674" cy="7200900"/>
          </a:xfrm>
          <a:prstGeom prst="rect">
            <a:avLst/>
          </a:prstGeom>
        </p:spPr>
      </p:pic>
      <p:pic>
        <p:nvPicPr>
          <p:cNvPr id="5" name="グラフィックス 4" descr="データベース">
            <a:extLst>
              <a:ext uri="{FF2B5EF4-FFF2-40B4-BE49-F238E27FC236}">
                <a16:creationId xmlns:a16="http://schemas.microsoft.com/office/drawing/2014/main" id="{E5B9EBCC-AE92-2361-0EE3-FD2AD0948679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23792" y="1073338"/>
            <a:ext cx="9352628" cy="5394699"/>
          </a:xfrm>
          <a:prstGeom prst="rect">
            <a:avLst/>
          </a:prstGeom>
        </p:spPr>
      </p:pic>
      <p:sp>
        <p:nvSpPr>
          <p:cNvPr id="140" name="角丸四角形 139">
            <a:extLst>
              <a:ext uri="{FF2B5EF4-FFF2-40B4-BE49-F238E27FC236}">
                <a16:creationId xmlns:a16="http://schemas.microsoft.com/office/drawing/2014/main" id="{89364404-2626-7FE0-2E2D-DBB597711CB8}"/>
              </a:ext>
            </a:extLst>
          </p:cNvPr>
          <p:cNvSpPr/>
          <p:nvPr/>
        </p:nvSpPr>
        <p:spPr>
          <a:xfrm>
            <a:off x="4885345" y="2654239"/>
            <a:ext cx="4047636" cy="985493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6000" b="1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R &amp; SQL</a:t>
            </a:r>
          </a:p>
        </p:txBody>
      </p:sp>
      <p:sp>
        <p:nvSpPr>
          <p:cNvPr id="2" name="角丸四角形 1">
            <a:extLst>
              <a:ext uri="{FF2B5EF4-FFF2-40B4-BE49-F238E27FC236}">
                <a16:creationId xmlns:a16="http://schemas.microsoft.com/office/drawing/2014/main" id="{F89214F4-044A-0650-EEE1-64FDA1E37DD4}"/>
              </a:ext>
            </a:extLst>
          </p:cNvPr>
          <p:cNvSpPr/>
          <p:nvPr/>
        </p:nvSpPr>
        <p:spPr>
          <a:xfrm>
            <a:off x="4148534" y="3760982"/>
            <a:ext cx="6103145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5">
                      <a:lumMod val="75000"/>
                      <a:alpha val="6569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演習</a:t>
            </a:r>
            <a:r>
              <a:rPr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5">
                      <a:lumMod val="75000"/>
                      <a:alpha val="6569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問題</a:t>
            </a:r>
            <a:endParaRPr kumimoji="1" lang="ja-JP" altLang="en-US" sz="7200" b="1">
              <a:solidFill>
                <a:schemeClr val="bg1"/>
              </a:solidFill>
              <a:effectLst>
                <a:outerShdw blurRad="50800" dist="38100" dir="2700000" algn="tl" rotWithShape="0">
                  <a:schemeClr val="accent5">
                    <a:lumMod val="75000"/>
                    <a:alpha val="65690"/>
                  </a:schemeClr>
                </a:outerShdw>
              </a:effectLst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sp>
        <p:nvSpPr>
          <p:cNvPr id="7" name="角丸四角形 6">
            <a:extLst>
              <a:ext uri="{FF2B5EF4-FFF2-40B4-BE49-F238E27FC236}">
                <a16:creationId xmlns:a16="http://schemas.microsoft.com/office/drawing/2014/main" id="{6218BBD1-2B35-10CA-FEAA-C20E33B8062A}"/>
              </a:ext>
            </a:extLst>
          </p:cNvPr>
          <p:cNvSpPr/>
          <p:nvPr/>
        </p:nvSpPr>
        <p:spPr>
          <a:xfrm>
            <a:off x="0" y="-2320549"/>
            <a:ext cx="1506070" cy="981635"/>
          </a:xfrm>
          <a:prstGeom prst="roundRect">
            <a:avLst/>
          </a:prstGeom>
          <a:solidFill>
            <a:srgbClr val="FF0000"/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>
                <a:solidFill>
                  <a:schemeClr val="bg1"/>
                </a:solidFill>
              </a:rPr>
              <a:t>番号</a:t>
            </a:r>
            <a:r>
              <a:rPr lang="ja-JP" altLang="en-US">
                <a:solidFill>
                  <a:schemeClr val="bg1"/>
                </a:solidFill>
              </a:rPr>
              <a:t>あり</a:t>
            </a:r>
            <a:endParaRPr kumimoji="1" lang="ja-JP" altLang="en-US">
              <a:solidFill>
                <a:schemeClr val="bg1"/>
              </a:solidFill>
            </a:endParaRPr>
          </a:p>
        </p:txBody>
      </p:sp>
      <p:pic>
        <p:nvPicPr>
          <p:cNvPr id="122" name="グラフィックス 121" descr="ドキュメント">
            <a:extLst>
              <a:ext uri="{FF2B5EF4-FFF2-40B4-BE49-F238E27FC236}">
                <a16:creationId xmlns:a16="http://schemas.microsoft.com/office/drawing/2014/main" id="{EE9B5993-0C83-8E07-6709-40A2A71BE29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249479" y="2953259"/>
            <a:ext cx="4076592" cy="4334561"/>
          </a:xfrm>
          <a:prstGeom prst="rect">
            <a:avLst/>
          </a:prstGeom>
        </p:spPr>
      </p:pic>
      <p:pic>
        <p:nvPicPr>
          <p:cNvPr id="125" name="グラフィックス 124">
            <a:extLst>
              <a:ext uri="{FF2B5EF4-FFF2-40B4-BE49-F238E27FC236}">
                <a16:creationId xmlns:a16="http://schemas.microsoft.com/office/drawing/2014/main" id="{83E1C4C0-897F-0D41-D05B-DEA28B80FDAD}"/>
              </a:ext>
            </a:extLst>
          </p:cNvPr>
          <p:cNvPicPr>
            <a:picLocks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317888" y="4213645"/>
            <a:ext cx="3995826" cy="1878227"/>
          </a:xfrm>
          <a:prstGeom prst="rect">
            <a:avLst/>
          </a:prstGeom>
        </p:spPr>
      </p:pic>
      <p:pic>
        <p:nvPicPr>
          <p:cNvPr id="126" name="グラフィックス 125" descr="棒グラフ">
            <a:extLst>
              <a:ext uri="{FF2B5EF4-FFF2-40B4-BE49-F238E27FC236}">
                <a16:creationId xmlns:a16="http://schemas.microsoft.com/office/drawing/2014/main" id="{9E32313F-4C5D-7ACA-371D-DD94C0B8035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-153194" y="358741"/>
            <a:ext cx="4543822" cy="4543822"/>
          </a:xfrm>
          <a:prstGeom prst="rect">
            <a:avLst/>
          </a:prstGeom>
        </p:spPr>
      </p:pic>
      <p:pic>
        <p:nvPicPr>
          <p:cNvPr id="127" name="グラフィックス 126">
            <a:extLst>
              <a:ext uri="{FF2B5EF4-FFF2-40B4-BE49-F238E27FC236}">
                <a16:creationId xmlns:a16="http://schemas.microsoft.com/office/drawing/2014/main" id="{788BAB27-60D2-9334-5224-7BEB2511C70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94021" y="1227861"/>
            <a:ext cx="1849393" cy="2882900"/>
          </a:xfrm>
          <a:prstGeom prst="rect">
            <a:avLst/>
          </a:prstGeom>
        </p:spPr>
      </p:pic>
      <p:sp>
        <p:nvSpPr>
          <p:cNvPr id="3" name="角丸四角形 2">
            <a:extLst>
              <a:ext uri="{FF2B5EF4-FFF2-40B4-BE49-F238E27FC236}">
                <a16:creationId xmlns:a16="http://schemas.microsoft.com/office/drawing/2014/main" id="{4D867FE8-3255-4BD4-F0EE-7187F34A85E1}"/>
              </a:ext>
            </a:extLst>
          </p:cNvPr>
          <p:cNvSpPr/>
          <p:nvPr/>
        </p:nvSpPr>
        <p:spPr>
          <a:xfrm>
            <a:off x="7446981" y="4979532"/>
            <a:ext cx="2487705" cy="876487"/>
          </a:xfrm>
          <a:prstGeom prst="roundRect">
            <a:avLst>
              <a:gd name="adj" fmla="val 16876"/>
            </a:avLst>
          </a:prstGeom>
          <a:solidFill>
            <a:schemeClr val="accent5">
              <a:lumMod val="75000"/>
              <a:alpha val="53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4800">
                <a:solidFill>
                  <a:schemeClr val="bg1"/>
                </a:solidFill>
                <a:latin typeface="Roboto Mono" pitchFamily="49" charset="0"/>
                <a:ea typeface="Roboto Mono" pitchFamily="49" charset="0"/>
                <a:cs typeface="Arial" panose="020B0604020202020204" pitchFamily="34" charset="0"/>
              </a:rPr>
              <a:t>R-029</a:t>
            </a:r>
          </a:p>
        </p:txBody>
      </p:sp>
    </p:spTree>
    <p:extLst>
      <p:ext uri="{BB962C8B-B14F-4D97-AF65-F5344CB8AC3E}">
        <p14:creationId xmlns:p14="http://schemas.microsoft.com/office/powerpoint/2010/main" val="20155483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B93A01"/>
            </a:gs>
            <a:gs pos="45000">
              <a:srgbClr val="DA670B"/>
            </a:gs>
            <a:gs pos="100000">
              <a:schemeClr val="accent1">
                <a:lumMod val="40000"/>
                <a:lumOff val="60000"/>
              </a:scheme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122" name="図 121">
            <a:extLst>
              <a:ext uri="{FF2B5EF4-FFF2-40B4-BE49-F238E27FC236}">
                <a16:creationId xmlns:a16="http://schemas.microsoft.com/office/drawing/2014/main" id="{EDD656E1-055A-1C2E-F2FC-3956BCD784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0"/>
                    </a14:imgEffect>
                    <a14:imgEffect>
                      <a14:colorTemperature colorTemp="3825"/>
                    </a14:imgEffect>
                    <a14:imgEffect>
                      <a14:saturation sat="111000"/>
                    </a14:imgEffect>
                    <a14:imgEffect>
                      <a14:brightnessContrast bright="-1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298" t="23036" r="32329" b="4102"/>
          <a:stretch/>
        </p:blipFill>
        <p:spPr>
          <a:xfrm rot="5400000">
            <a:off x="7019797" y="179518"/>
            <a:ext cx="7559929" cy="7200900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CCD5B71A-AC68-56FD-7200-5887708F24D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3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10000"/>
                    </a14:imgEffect>
                    <a14:imgEffect>
                      <a14:colorTemperature colorTemp="4571"/>
                    </a14:imgEffect>
                    <a14:imgEffect>
                      <a14:saturation sat="228000"/>
                    </a14:imgEffect>
                    <a14:imgEffect>
                      <a14:brightnessContrast bright="-14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44" t="41349" r="40012" b="3236"/>
          <a:stretch/>
        </p:blipFill>
        <p:spPr>
          <a:xfrm rot="5400000">
            <a:off x="-180180" y="180182"/>
            <a:ext cx="7559674" cy="7199312"/>
          </a:xfrm>
          <a:prstGeom prst="rect">
            <a:avLst/>
          </a:prstGeom>
        </p:spPr>
      </p:pic>
      <p:pic>
        <p:nvPicPr>
          <p:cNvPr id="133" name="グラフィックス 132" descr="データベース">
            <a:extLst>
              <a:ext uri="{FF2B5EF4-FFF2-40B4-BE49-F238E27FC236}">
                <a16:creationId xmlns:a16="http://schemas.microsoft.com/office/drawing/2014/main" id="{85642D12-AE50-F3A6-B026-AC97975EFD00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23792" y="1073338"/>
            <a:ext cx="9352628" cy="5394699"/>
          </a:xfrm>
          <a:prstGeom prst="rect">
            <a:avLst/>
          </a:prstGeom>
        </p:spPr>
      </p:pic>
      <p:sp>
        <p:nvSpPr>
          <p:cNvPr id="140" name="角丸四角形 139">
            <a:extLst>
              <a:ext uri="{FF2B5EF4-FFF2-40B4-BE49-F238E27FC236}">
                <a16:creationId xmlns:a16="http://schemas.microsoft.com/office/drawing/2014/main" id="{89364404-2626-7FE0-2E2D-DBB597711CB8}"/>
              </a:ext>
            </a:extLst>
          </p:cNvPr>
          <p:cNvSpPr/>
          <p:nvPr/>
        </p:nvSpPr>
        <p:spPr>
          <a:xfrm>
            <a:off x="4955687" y="2597967"/>
            <a:ext cx="4488839" cy="985493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6000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R &amp; SQL</a:t>
            </a:r>
          </a:p>
        </p:txBody>
      </p:sp>
      <p:pic>
        <p:nvPicPr>
          <p:cNvPr id="146" name="グラフィックス 145" descr="棒グラフ">
            <a:extLst>
              <a:ext uri="{FF2B5EF4-FFF2-40B4-BE49-F238E27FC236}">
                <a16:creationId xmlns:a16="http://schemas.microsoft.com/office/drawing/2014/main" id="{B4A6538E-3874-67C8-9321-FBCD24756B2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-153194" y="358741"/>
            <a:ext cx="4543822" cy="4543822"/>
          </a:xfrm>
          <a:prstGeom prst="rect">
            <a:avLst/>
          </a:prstGeom>
        </p:spPr>
      </p:pic>
      <p:pic>
        <p:nvPicPr>
          <p:cNvPr id="143" name="グラフィックス 142">
            <a:extLst>
              <a:ext uri="{FF2B5EF4-FFF2-40B4-BE49-F238E27FC236}">
                <a16:creationId xmlns:a16="http://schemas.microsoft.com/office/drawing/2014/main" id="{C16ED0D6-A231-C315-6B87-8B0E18AC9E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94021" y="1227861"/>
            <a:ext cx="1849393" cy="2882900"/>
          </a:xfrm>
          <a:prstGeom prst="rect">
            <a:avLst/>
          </a:prstGeom>
        </p:spPr>
      </p:pic>
      <p:pic>
        <p:nvPicPr>
          <p:cNvPr id="3" name="グラフィックス 2" descr="ドキュメント">
            <a:extLst>
              <a:ext uri="{FF2B5EF4-FFF2-40B4-BE49-F238E27FC236}">
                <a16:creationId xmlns:a16="http://schemas.microsoft.com/office/drawing/2014/main" id="{9BE40C3B-D31C-CC2E-3C5E-BA845FDF32E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249479" y="2953259"/>
            <a:ext cx="4076592" cy="4334561"/>
          </a:xfrm>
          <a:prstGeom prst="rect">
            <a:avLst/>
          </a:prstGeom>
        </p:spPr>
      </p:pic>
      <p:pic>
        <p:nvPicPr>
          <p:cNvPr id="124" name="グラフィックス 123">
            <a:extLst>
              <a:ext uri="{FF2B5EF4-FFF2-40B4-BE49-F238E27FC236}">
                <a16:creationId xmlns:a16="http://schemas.microsoft.com/office/drawing/2014/main" id="{1F7BC8E2-7C28-9723-8CD9-16F7F17C2B6C}"/>
              </a:ext>
            </a:extLst>
          </p:cNvPr>
          <p:cNvPicPr>
            <a:picLocks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317888" y="4213645"/>
            <a:ext cx="3995826" cy="1878227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F89214F4-044A-0650-EEE1-64FDA1E37DD4}"/>
              </a:ext>
            </a:extLst>
          </p:cNvPr>
          <p:cNvSpPr/>
          <p:nvPr/>
        </p:nvSpPr>
        <p:spPr>
          <a:xfrm>
            <a:off x="4148534" y="3760982"/>
            <a:ext cx="6103145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rgbClr val="B9FBFF"/>
                </a:solidFill>
                <a:effectLst>
                  <a:outerShdw blurRad="50800" dist="50800" dir="2700000" algn="tl" rotWithShape="0">
                    <a:schemeClr val="accent6">
                      <a:lumMod val="20000"/>
                      <a:lumOff val="80000"/>
                      <a:alpha val="33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実践ドリル</a:t>
            </a:r>
          </a:p>
        </p:txBody>
      </p:sp>
    </p:spTree>
    <p:extLst>
      <p:ext uri="{BB962C8B-B14F-4D97-AF65-F5344CB8AC3E}">
        <p14:creationId xmlns:p14="http://schemas.microsoft.com/office/powerpoint/2010/main" val="36131197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50000">
              <a:schemeClr val="tx2"/>
            </a:gs>
            <a:gs pos="100000">
              <a:schemeClr val="accent1">
                <a:lumMod val="60000"/>
                <a:lumOff val="40000"/>
                <a:alpha val="55000"/>
              </a:scheme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6" name="図 5">
            <a:extLst>
              <a:ext uri="{FF2B5EF4-FFF2-40B4-BE49-F238E27FC236}">
                <a16:creationId xmlns:a16="http://schemas.microsoft.com/office/drawing/2014/main" id="{CCD5B71A-AC68-56FD-7200-5887708F24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"/>
                    </a14:imgEffect>
                    <a14:imgEffect>
                      <a14:colorTemperature colorTemp="4571"/>
                    </a14:imgEffect>
                    <a14:imgEffect>
                      <a14:saturation sat="228000"/>
                    </a14:imgEffect>
                    <a14:imgEffect>
                      <a14:brightnessContrast bright="-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44" t="38917" r="40012" b="5766"/>
          <a:stretch/>
        </p:blipFill>
        <p:spPr>
          <a:xfrm rot="5400000">
            <a:off x="-186530" y="186531"/>
            <a:ext cx="7559674" cy="7186613"/>
          </a:xfrm>
          <a:prstGeom prst="rect">
            <a:avLst/>
          </a:prstGeom>
        </p:spPr>
      </p:pic>
      <p:pic>
        <p:nvPicPr>
          <p:cNvPr id="123" name="図 122">
            <a:extLst>
              <a:ext uri="{FF2B5EF4-FFF2-40B4-BE49-F238E27FC236}">
                <a16:creationId xmlns:a16="http://schemas.microsoft.com/office/drawing/2014/main" id="{80A975BA-6981-5D73-3FD0-90C0B44CA5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2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15000"/>
                    </a14:imgEffect>
                    <a14:imgEffect>
                      <a14:colorTemperature colorTemp="3825"/>
                    </a14:imgEffect>
                    <a14:imgEffect>
                      <a14:saturation sat="111000"/>
                    </a14:imgEffect>
                    <a14:imgEffect>
                      <a14:brightnessContrast bright="-12000" contras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230" t="29943" r="33809" b="4068"/>
          <a:stretch/>
        </p:blipFill>
        <p:spPr>
          <a:xfrm rot="5400000">
            <a:off x="7019926" y="179387"/>
            <a:ext cx="7559674" cy="7200900"/>
          </a:xfrm>
          <a:prstGeom prst="rect">
            <a:avLst/>
          </a:prstGeom>
        </p:spPr>
      </p:pic>
      <p:pic>
        <p:nvPicPr>
          <p:cNvPr id="5" name="グラフィックス 4" descr="データベース">
            <a:extLst>
              <a:ext uri="{FF2B5EF4-FFF2-40B4-BE49-F238E27FC236}">
                <a16:creationId xmlns:a16="http://schemas.microsoft.com/office/drawing/2014/main" id="{E5B9EBCC-AE92-2361-0EE3-FD2AD0948679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23792" y="1073338"/>
            <a:ext cx="9352628" cy="5394699"/>
          </a:xfrm>
          <a:prstGeom prst="rect">
            <a:avLst/>
          </a:prstGeom>
        </p:spPr>
      </p:pic>
      <p:sp>
        <p:nvSpPr>
          <p:cNvPr id="140" name="角丸四角形 139">
            <a:extLst>
              <a:ext uri="{FF2B5EF4-FFF2-40B4-BE49-F238E27FC236}">
                <a16:creationId xmlns:a16="http://schemas.microsoft.com/office/drawing/2014/main" id="{89364404-2626-7FE0-2E2D-DBB597711CB8}"/>
              </a:ext>
            </a:extLst>
          </p:cNvPr>
          <p:cNvSpPr/>
          <p:nvPr/>
        </p:nvSpPr>
        <p:spPr>
          <a:xfrm>
            <a:off x="5176288" y="2654239"/>
            <a:ext cx="4047636" cy="985493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6000" b="1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R &amp; SQL</a:t>
            </a:r>
          </a:p>
        </p:txBody>
      </p:sp>
      <p:sp>
        <p:nvSpPr>
          <p:cNvPr id="2" name="角丸四角形 1">
            <a:extLst>
              <a:ext uri="{FF2B5EF4-FFF2-40B4-BE49-F238E27FC236}">
                <a16:creationId xmlns:a16="http://schemas.microsoft.com/office/drawing/2014/main" id="{F89214F4-044A-0650-EEE1-64FDA1E37DD4}"/>
              </a:ext>
            </a:extLst>
          </p:cNvPr>
          <p:cNvSpPr/>
          <p:nvPr/>
        </p:nvSpPr>
        <p:spPr>
          <a:xfrm>
            <a:off x="4148534" y="3760982"/>
            <a:ext cx="6103145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5">
                      <a:lumMod val="75000"/>
                      <a:alpha val="6569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演習</a:t>
            </a:r>
            <a:r>
              <a:rPr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5">
                      <a:lumMod val="75000"/>
                      <a:alpha val="6569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問題</a:t>
            </a:r>
            <a:endParaRPr kumimoji="1" lang="ja-JP" altLang="en-US" sz="7200" b="1">
              <a:solidFill>
                <a:schemeClr val="bg1"/>
              </a:solidFill>
              <a:effectLst>
                <a:outerShdw blurRad="50800" dist="38100" dir="2700000" algn="tl" rotWithShape="0">
                  <a:schemeClr val="accent5">
                    <a:lumMod val="75000"/>
                    <a:alpha val="65690"/>
                  </a:schemeClr>
                </a:outerShdw>
              </a:effectLst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sp>
        <p:nvSpPr>
          <p:cNvPr id="7" name="角丸四角形 6">
            <a:extLst>
              <a:ext uri="{FF2B5EF4-FFF2-40B4-BE49-F238E27FC236}">
                <a16:creationId xmlns:a16="http://schemas.microsoft.com/office/drawing/2014/main" id="{6218BBD1-2B35-10CA-FEAA-C20E33B8062A}"/>
              </a:ext>
            </a:extLst>
          </p:cNvPr>
          <p:cNvSpPr/>
          <p:nvPr/>
        </p:nvSpPr>
        <p:spPr>
          <a:xfrm>
            <a:off x="0" y="-2320549"/>
            <a:ext cx="1506070" cy="981635"/>
          </a:xfrm>
          <a:prstGeom prst="roundRect">
            <a:avLst/>
          </a:prstGeom>
          <a:solidFill>
            <a:srgbClr val="FF0000"/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>
                <a:solidFill>
                  <a:schemeClr val="bg1"/>
                </a:solidFill>
              </a:rPr>
              <a:t>番号</a:t>
            </a:r>
            <a:r>
              <a:rPr lang="ja-JP" altLang="en-US">
                <a:solidFill>
                  <a:schemeClr val="bg1"/>
                </a:solidFill>
              </a:rPr>
              <a:t>なし</a:t>
            </a:r>
            <a:endParaRPr kumimoji="1" lang="ja-JP" altLang="en-US">
              <a:solidFill>
                <a:schemeClr val="bg1"/>
              </a:solidFill>
            </a:endParaRPr>
          </a:p>
        </p:txBody>
      </p:sp>
      <p:pic>
        <p:nvPicPr>
          <p:cNvPr id="122" name="グラフィックス 121" descr="ドキュメント">
            <a:extLst>
              <a:ext uri="{FF2B5EF4-FFF2-40B4-BE49-F238E27FC236}">
                <a16:creationId xmlns:a16="http://schemas.microsoft.com/office/drawing/2014/main" id="{EE9B5993-0C83-8E07-6709-40A2A71BE29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249479" y="2824668"/>
            <a:ext cx="4076592" cy="4334561"/>
          </a:xfrm>
          <a:prstGeom prst="rect">
            <a:avLst/>
          </a:prstGeom>
        </p:spPr>
      </p:pic>
      <p:pic>
        <p:nvPicPr>
          <p:cNvPr id="126" name="グラフィックス 125" descr="棒グラフ">
            <a:extLst>
              <a:ext uri="{FF2B5EF4-FFF2-40B4-BE49-F238E27FC236}">
                <a16:creationId xmlns:a16="http://schemas.microsoft.com/office/drawing/2014/main" id="{9E32313F-4C5D-7ACA-371D-DD94C0B8035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-153194" y="358741"/>
            <a:ext cx="4543822" cy="4543822"/>
          </a:xfrm>
          <a:prstGeom prst="rect">
            <a:avLst/>
          </a:prstGeom>
        </p:spPr>
      </p:pic>
      <p:pic>
        <p:nvPicPr>
          <p:cNvPr id="124" name="グラフィックス 123">
            <a:extLst>
              <a:ext uri="{FF2B5EF4-FFF2-40B4-BE49-F238E27FC236}">
                <a16:creationId xmlns:a16="http://schemas.microsoft.com/office/drawing/2014/main" id="{74CF3DE7-08B5-0E82-2E99-32E6847B491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414002" y="4281480"/>
            <a:ext cx="3678181" cy="1590678"/>
          </a:xfrm>
          <a:prstGeom prst="rect">
            <a:avLst/>
          </a:prstGeom>
        </p:spPr>
      </p:pic>
      <p:pic>
        <p:nvPicPr>
          <p:cNvPr id="128" name="グラフィックス 127">
            <a:extLst>
              <a:ext uri="{FF2B5EF4-FFF2-40B4-BE49-F238E27FC236}">
                <a16:creationId xmlns:a16="http://schemas.microsoft.com/office/drawing/2014/main" id="{BE6EC4D8-5D00-2777-703A-5F520A7610E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346994" y="1743072"/>
            <a:ext cx="1696242" cy="185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0067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50000">
              <a:schemeClr val="tx2"/>
            </a:gs>
            <a:gs pos="100000">
              <a:schemeClr val="accent1">
                <a:lumMod val="60000"/>
                <a:lumOff val="40000"/>
                <a:alpha val="55000"/>
              </a:scheme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6" name="図 5">
            <a:extLst>
              <a:ext uri="{FF2B5EF4-FFF2-40B4-BE49-F238E27FC236}">
                <a16:creationId xmlns:a16="http://schemas.microsoft.com/office/drawing/2014/main" id="{CCD5B71A-AC68-56FD-7200-5887708F24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"/>
                    </a14:imgEffect>
                    <a14:imgEffect>
                      <a14:colorTemperature colorTemp="4571"/>
                    </a14:imgEffect>
                    <a14:imgEffect>
                      <a14:saturation sat="228000"/>
                    </a14:imgEffect>
                    <a14:imgEffect>
                      <a14:brightnessContrast bright="-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44" t="41349" r="40012" b="3236"/>
          <a:stretch/>
        </p:blipFill>
        <p:spPr>
          <a:xfrm rot="5400000">
            <a:off x="-180181" y="180182"/>
            <a:ext cx="7559674" cy="7199312"/>
          </a:xfrm>
          <a:prstGeom prst="rect">
            <a:avLst/>
          </a:prstGeom>
        </p:spPr>
      </p:pic>
      <p:pic>
        <p:nvPicPr>
          <p:cNvPr id="123" name="図 122">
            <a:extLst>
              <a:ext uri="{FF2B5EF4-FFF2-40B4-BE49-F238E27FC236}">
                <a16:creationId xmlns:a16="http://schemas.microsoft.com/office/drawing/2014/main" id="{80A975BA-6981-5D73-3FD0-90C0B44CA5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2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15000"/>
                    </a14:imgEffect>
                    <a14:imgEffect>
                      <a14:colorTemperature colorTemp="3825"/>
                    </a14:imgEffect>
                    <a14:imgEffect>
                      <a14:saturation sat="111000"/>
                    </a14:imgEffect>
                    <a14:imgEffect>
                      <a14:brightnessContrast bright="-12000" contras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230" t="29943" r="33809" b="4068"/>
          <a:stretch/>
        </p:blipFill>
        <p:spPr>
          <a:xfrm rot="5400000">
            <a:off x="7019926" y="179387"/>
            <a:ext cx="7559674" cy="7200900"/>
          </a:xfrm>
          <a:prstGeom prst="rect">
            <a:avLst/>
          </a:prstGeom>
        </p:spPr>
      </p:pic>
      <p:pic>
        <p:nvPicPr>
          <p:cNvPr id="5" name="グラフィックス 4" descr="データベース">
            <a:extLst>
              <a:ext uri="{FF2B5EF4-FFF2-40B4-BE49-F238E27FC236}">
                <a16:creationId xmlns:a16="http://schemas.microsoft.com/office/drawing/2014/main" id="{E5B9EBCC-AE92-2361-0EE3-FD2AD0948679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23792" y="1073338"/>
            <a:ext cx="9352628" cy="5394699"/>
          </a:xfrm>
          <a:prstGeom prst="rect">
            <a:avLst/>
          </a:prstGeom>
        </p:spPr>
      </p:pic>
      <p:sp>
        <p:nvSpPr>
          <p:cNvPr id="140" name="角丸四角形 139">
            <a:extLst>
              <a:ext uri="{FF2B5EF4-FFF2-40B4-BE49-F238E27FC236}">
                <a16:creationId xmlns:a16="http://schemas.microsoft.com/office/drawing/2014/main" id="{89364404-2626-7FE0-2E2D-DBB597711CB8}"/>
              </a:ext>
            </a:extLst>
          </p:cNvPr>
          <p:cNvSpPr/>
          <p:nvPr/>
        </p:nvSpPr>
        <p:spPr>
          <a:xfrm>
            <a:off x="5176288" y="2654239"/>
            <a:ext cx="4047636" cy="985493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6000" b="1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R &amp; SQL</a:t>
            </a:r>
          </a:p>
        </p:txBody>
      </p:sp>
      <p:sp>
        <p:nvSpPr>
          <p:cNvPr id="2" name="角丸四角形 1">
            <a:extLst>
              <a:ext uri="{FF2B5EF4-FFF2-40B4-BE49-F238E27FC236}">
                <a16:creationId xmlns:a16="http://schemas.microsoft.com/office/drawing/2014/main" id="{F89214F4-044A-0650-EEE1-64FDA1E37DD4}"/>
              </a:ext>
            </a:extLst>
          </p:cNvPr>
          <p:cNvSpPr/>
          <p:nvPr/>
        </p:nvSpPr>
        <p:spPr>
          <a:xfrm>
            <a:off x="4148534" y="3760982"/>
            <a:ext cx="6103145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5">
                      <a:lumMod val="75000"/>
                      <a:alpha val="6569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演習</a:t>
            </a:r>
            <a:r>
              <a:rPr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5">
                      <a:lumMod val="75000"/>
                      <a:alpha val="6569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問題</a:t>
            </a:r>
            <a:endParaRPr kumimoji="1" lang="ja-JP" altLang="en-US" sz="7200" b="1">
              <a:solidFill>
                <a:schemeClr val="bg1"/>
              </a:solidFill>
              <a:effectLst>
                <a:outerShdw blurRad="50800" dist="38100" dir="2700000" algn="tl" rotWithShape="0">
                  <a:schemeClr val="accent5">
                    <a:lumMod val="75000"/>
                    <a:alpha val="65690"/>
                  </a:schemeClr>
                </a:outerShdw>
              </a:effectLst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sp>
        <p:nvSpPr>
          <p:cNvPr id="7" name="角丸四角形 6">
            <a:extLst>
              <a:ext uri="{FF2B5EF4-FFF2-40B4-BE49-F238E27FC236}">
                <a16:creationId xmlns:a16="http://schemas.microsoft.com/office/drawing/2014/main" id="{6218BBD1-2B35-10CA-FEAA-C20E33B8062A}"/>
              </a:ext>
            </a:extLst>
          </p:cNvPr>
          <p:cNvSpPr/>
          <p:nvPr/>
        </p:nvSpPr>
        <p:spPr>
          <a:xfrm>
            <a:off x="0" y="-2320549"/>
            <a:ext cx="1506070" cy="981635"/>
          </a:xfrm>
          <a:prstGeom prst="roundRect">
            <a:avLst/>
          </a:prstGeom>
          <a:solidFill>
            <a:srgbClr val="FF0000"/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>
                <a:solidFill>
                  <a:schemeClr val="bg1"/>
                </a:solidFill>
              </a:rPr>
              <a:t>番号</a:t>
            </a:r>
            <a:r>
              <a:rPr lang="ja-JP" altLang="en-US">
                <a:solidFill>
                  <a:schemeClr val="bg1"/>
                </a:solidFill>
              </a:rPr>
              <a:t>なし</a:t>
            </a:r>
            <a:endParaRPr kumimoji="1" lang="ja-JP" altLang="en-US">
              <a:solidFill>
                <a:schemeClr val="bg1"/>
              </a:solidFill>
            </a:endParaRPr>
          </a:p>
        </p:txBody>
      </p:sp>
      <p:pic>
        <p:nvPicPr>
          <p:cNvPr id="122" name="グラフィックス 121" descr="ドキュメント">
            <a:extLst>
              <a:ext uri="{FF2B5EF4-FFF2-40B4-BE49-F238E27FC236}">
                <a16:creationId xmlns:a16="http://schemas.microsoft.com/office/drawing/2014/main" id="{EE9B5993-0C83-8E07-6709-40A2A71BE29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249479" y="2867531"/>
            <a:ext cx="4076592" cy="4334561"/>
          </a:xfrm>
          <a:prstGeom prst="rect">
            <a:avLst/>
          </a:prstGeom>
        </p:spPr>
      </p:pic>
      <p:pic>
        <p:nvPicPr>
          <p:cNvPr id="126" name="グラフィックス 125" descr="棒グラフ">
            <a:extLst>
              <a:ext uri="{FF2B5EF4-FFF2-40B4-BE49-F238E27FC236}">
                <a16:creationId xmlns:a16="http://schemas.microsoft.com/office/drawing/2014/main" id="{9E32313F-4C5D-7ACA-371D-DD94C0B8035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-153194" y="358741"/>
            <a:ext cx="4543822" cy="4543822"/>
          </a:xfrm>
          <a:prstGeom prst="rect">
            <a:avLst/>
          </a:prstGeom>
        </p:spPr>
      </p:pic>
      <p:pic>
        <p:nvPicPr>
          <p:cNvPr id="8" name="グラフィックス 7">
            <a:extLst>
              <a:ext uri="{FF2B5EF4-FFF2-40B4-BE49-F238E27FC236}">
                <a16:creationId xmlns:a16="http://schemas.microsoft.com/office/drawing/2014/main" id="{64F3055B-2C9C-5F8E-0572-DC18752EDE1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379863" y="4375724"/>
            <a:ext cx="3675291" cy="1478973"/>
          </a:xfrm>
          <a:prstGeom prst="rect">
            <a:avLst/>
          </a:prstGeom>
        </p:spPr>
      </p:pic>
      <p:pic>
        <p:nvPicPr>
          <p:cNvPr id="128" name="グラフィックス 127">
            <a:extLst>
              <a:ext uri="{FF2B5EF4-FFF2-40B4-BE49-F238E27FC236}">
                <a16:creationId xmlns:a16="http://schemas.microsoft.com/office/drawing/2014/main" id="{911E78F2-826B-31BA-FAE7-E4FFB868132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443825" y="1728788"/>
            <a:ext cx="1555823" cy="185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2273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50000">
              <a:schemeClr val="tx2"/>
            </a:gs>
            <a:gs pos="100000">
              <a:schemeClr val="accent1">
                <a:lumMod val="60000"/>
                <a:lumOff val="40000"/>
                <a:alpha val="55000"/>
              </a:scheme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6" name="図 5">
            <a:extLst>
              <a:ext uri="{FF2B5EF4-FFF2-40B4-BE49-F238E27FC236}">
                <a16:creationId xmlns:a16="http://schemas.microsoft.com/office/drawing/2014/main" id="{CCD5B71A-AC68-56FD-7200-5887708F24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"/>
                    </a14:imgEffect>
                    <a14:imgEffect>
                      <a14:colorTemperature colorTemp="4571"/>
                    </a14:imgEffect>
                    <a14:imgEffect>
                      <a14:saturation sat="228000"/>
                    </a14:imgEffect>
                    <a14:imgEffect>
                      <a14:brightnessContrast bright="-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44" t="41349" r="40012" b="3236"/>
          <a:stretch/>
        </p:blipFill>
        <p:spPr>
          <a:xfrm rot="5400000">
            <a:off x="-180181" y="180182"/>
            <a:ext cx="7559674" cy="7199312"/>
          </a:xfrm>
          <a:prstGeom prst="rect">
            <a:avLst/>
          </a:prstGeom>
        </p:spPr>
      </p:pic>
      <p:pic>
        <p:nvPicPr>
          <p:cNvPr id="123" name="図 122">
            <a:extLst>
              <a:ext uri="{FF2B5EF4-FFF2-40B4-BE49-F238E27FC236}">
                <a16:creationId xmlns:a16="http://schemas.microsoft.com/office/drawing/2014/main" id="{80A975BA-6981-5D73-3FD0-90C0B44CA5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2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15000"/>
                    </a14:imgEffect>
                    <a14:imgEffect>
                      <a14:colorTemperature colorTemp="3825"/>
                    </a14:imgEffect>
                    <a14:imgEffect>
                      <a14:saturation sat="111000"/>
                    </a14:imgEffect>
                    <a14:imgEffect>
                      <a14:brightnessContrast bright="-12000" contras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230" t="29943" r="33809" b="4068"/>
          <a:stretch/>
        </p:blipFill>
        <p:spPr>
          <a:xfrm rot="5400000">
            <a:off x="7019926" y="179387"/>
            <a:ext cx="7559674" cy="7200900"/>
          </a:xfrm>
          <a:prstGeom prst="rect">
            <a:avLst/>
          </a:prstGeom>
        </p:spPr>
      </p:pic>
      <p:pic>
        <p:nvPicPr>
          <p:cNvPr id="5" name="グラフィックス 4" descr="データベース">
            <a:extLst>
              <a:ext uri="{FF2B5EF4-FFF2-40B4-BE49-F238E27FC236}">
                <a16:creationId xmlns:a16="http://schemas.microsoft.com/office/drawing/2014/main" id="{E5B9EBCC-AE92-2361-0EE3-FD2AD0948679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23792" y="1073338"/>
            <a:ext cx="9352628" cy="5394699"/>
          </a:xfrm>
          <a:prstGeom prst="rect">
            <a:avLst/>
          </a:prstGeom>
        </p:spPr>
      </p:pic>
      <p:sp>
        <p:nvSpPr>
          <p:cNvPr id="140" name="角丸四角形 139">
            <a:extLst>
              <a:ext uri="{FF2B5EF4-FFF2-40B4-BE49-F238E27FC236}">
                <a16:creationId xmlns:a16="http://schemas.microsoft.com/office/drawing/2014/main" id="{89364404-2626-7FE0-2E2D-DBB597711CB8}"/>
              </a:ext>
            </a:extLst>
          </p:cNvPr>
          <p:cNvSpPr/>
          <p:nvPr/>
        </p:nvSpPr>
        <p:spPr>
          <a:xfrm>
            <a:off x="5176288" y="2654239"/>
            <a:ext cx="4047636" cy="985493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6000" b="1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R &amp; SQL</a:t>
            </a:r>
          </a:p>
        </p:txBody>
      </p:sp>
      <p:sp>
        <p:nvSpPr>
          <p:cNvPr id="2" name="角丸四角形 1">
            <a:extLst>
              <a:ext uri="{FF2B5EF4-FFF2-40B4-BE49-F238E27FC236}">
                <a16:creationId xmlns:a16="http://schemas.microsoft.com/office/drawing/2014/main" id="{F89214F4-044A-0650-EEE1-64FDA1E37DD4}"/>
              </a:ext>
            </a:extLst>
          </p:cNvPr>
          <p:cNvSpPr/>
          <p:nvPr/>
        </p:nvSpPr>
        <p:spPr>
          <a:xfrm>
            <a:off x="4148534" y="3760982"/>
            <a:ext cx="6103145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5">
                      <a:lumMod val="75000"/>
                      <a:alpha val="6569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演習</a:t>
            </a:r>
            <a:r>
              <a:rPr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5">
                      <a:lumMod val="75000"/>
                      <a:alpha val="6569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問題</a:t>
            </a:r>
            <a:endParaRPr kumimoji="1" lang="ja-JP" altLang="en-US" sz="7200" b="1">
              <a:solidFill>
                <a:schemeClr val="bg1"/>
              </a:solidFill>
              <a:effectLst>
                <a:outerShdw blurRad="50800" dist="38100" dir="2700000" algn="tl" rotWithShape="0">
                  <a:schemeClr val="accent5">
                    <a:lumMod val="75000"/>
                    <a:alpha val="65690"/>
                  </a:schemeClr>
                </a:outerShdw>
              </a:effectLst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sp>
        <p:nvSpPr>
          <p:cNvPr id="7" name="角丸四角形 6">
            <a:extLst>
              <a:ext uri="{FF2B5EF4-FFF2-40B4-BE49-F238E27FC236}">
                <a16:creationId xmlns:a16="http://schemas.microsoft.com/office/drawing/2014/main" id="{6218BBD1-2B35-10CA-FEAA-C20E33B8062A}"/>
              </a:ext>
            </a:extLst>
          </p:cNvPr>
          <p:cNvSpPr/>
          <p:nvPr/>
        </p:nvSpPr>
        <p:spPr>
          <a:xfrm>
            <a:off x="0" y="-2320549"/>
            <a:ext cx="1506070" cy="981635"/>
          </a:xfrm>
          <a:prstGeom prst="roundRect">
            <a:avLst/>
          </a:prstGeom>
          <a:solidFill>
            <a:srgbClr val="FF0000"/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>
                <a:solidFill>
                  <a:schemeClr val="bg1"/>
                </a:solidFill>
              </a:rPr>
              <a:t>番号</a:t>
            </a:r>
            <a:r>
              <a:rPr lang="ja-JP" altLang="en-US">
                <a:solidFill>
                  <a:schemeClr val="bg1"/>
                </a:solidFill>
              </a:rPr>
              <a:t>なし</a:t>
            </a:r>
            <a:endParaRPr kumimoji="1" lang="ja-JP" altLang="en-US">
              <a:solidFill>
                <a:schemeClr val="bg1"/>
              </a:solidFill>
            </a:endParaRPr>
          </a:p>
        </p:txBody>
      </p:sp>
      <p:pic>
        <p:nvPicPr>
          <p:cNvPr id="122" name="グラフィックス 121" descr="ドキュメント">
            <a:extLst>
              <a:ext uri="{FF2B5EF4-FFF2-40B4-BE49-F238E27FC236}">
                <a16:creationId xmlns:a16="http://schemas.microsoft.com/office/drawing/2014/main" id="{EE9B5993-0C83-8E07-6709-40A2A71BE29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249479" y="2810380"/>
            <a:ext cx="4076592" cy="4334561"/>
          </a:xfrm>
          <a:prstGeom prst="rect">
            <a:avLst/>
          </a:prstGeom>
        </p:spPr>
      </p:pic>
      <p:pic>
        <p:nvPicPr>
          <p:cNvPr id="126" name="グラフィックス 125" descr="棒グラフ">
            <a:extLst>
              <a:ext uri="{FF2B5EF4-FFF2-40B4-BE49-F238E27FC236}">
                <a16:creationId xmlns:a16="http://schemas.microsoft.com/office/drawing/2014/main" id="{9E32313F-4C5D-7ACA-371D-DD94C0B8035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-153194" y="358741"/>
            <a:ext cx="4543822" cy="4543822"/>
          </a:xfrm>
          <a:prstGeom prst="rect">
            <a:avLst/>
          </a:prstGeom>
        </p:spPr>
      </p:pic>
      <p:pic>
        <p:nvPicPr>
          <p:cNvPr id="124" name="グラフィックス 123">
            <a:extLst>
              <a:ext uri="{FF2B5EF4-FFF2-40B4-BE49-F238E27FC236}">
                <a16:creationId xmlns:a16="http://schemas.microsoft.com/office/drawing/2014/main" id="{74CF3DE7-08B5-0E82-2E99-32E6847B491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414002" y="4295768"/>
            <a:ext cx="3678181" cy="1590678"/>
          </a:xfrm>
          <a:prstGeom prst="rect">
            <a:avLst/>
          </a:prstGeom>
        </p:spPr>
      </p:pic>
      <p:pic>
        <p:nvPicPr>
          <p:cNvPr id="128" name="グラフィックス 127">
            <a:extLst>
              <a:ext uri="{FF2B5EF4-FFF2-40B4-BE49-F238E27FC236}">
                <a16:creationId xmlns:a16="http://schemas.microsoft.com/office/drawing/2014/main" id="{BE6EC4D8-5D00-2777-703A-5F520A7610E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346994" y="1743072"/>
            <a:ext cx="1696242" cy="185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8625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4000">
              <a:srgbClr val="00B0F0">
                <a:lumMod val="98000"/>
              </a:srgbClr>
            </a:gs>
            <a:gs pos="100000">
              <a:schemeClr val="tx2">
                <a:lumMod val="38230"/>
                <a:lumOff val="61770"/>
              </a:scheme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B45CE273-8D48-0D50-6A6B-C9A7FAD8102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1000"/>
                    </a14:imgEffect>
                    <a14:imgEffect>
                      <a14:colorTemperature colorTemp="4571"/>
                    </a14:imgEffect>
                    <a14:imgEffect>
                      <a14:saturation sat="22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44" t="41349" r="40012" b="3236"/>
          <a:stretch/>
        </p:blipFill>
        <p:spPr>
          <a:xfrm rot="5400000">
            <a:off x="-180181" y="180182"/>
            <a:ext cx="7559674" cy="7199312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C9DD6EBC-2846-C0FD-7639-3A2DCB2EA9E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7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22000"/>
                    </a14:imgEffect>
                    <a14:imgEffect>
                      <a14:colorTemperature colorTemp="3825"/>
                    </a14:imgEffect>
                    <a14:imgEffect>
                      <a14:saturation sat="11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230" t="29943" r="33809" b="4068"/>
          <a:stretch/>
        </p:blipFill>
        <p:spPr>
          <a:xfrm rot="5400000">
            <a:off x="7019926" y="179387"/>
            <a:ext cx="7559674" cy="7200900"/>
          </a:xfrm>
          <a:prstGeom prst="rect">
            <a:avLst/>
          </a:prstGeom>
        </p:spPr>
      </p:pic>
      <p:pic>
        <p:nvPicPr>
          <p:cNvPr id="6" name="グラフィックス 5" descr="データベース">
            <a:extLst>
              <a:ext uri="{FF2B5EF4-FFF2-40B4-BE49-F238E27FC236}">
                <a16:creationId xmlns:a16="http://schemas.microsoft.com/office/drawing/2014/main" id="{B38936B4-86F9-507F-79A4-AE64DDE4AB93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23792" y="1073338"/>
            <a:ext cx="9352628" cy="5394699"/>
          </a:xfrm>
          <a:prstGeom prst="rect">
            <a:avLst/>
          </a:prstGeom>
        </p:spPr>
      </p:pic>
      <p:sp>
        <p:nvSpPr>
          <p:cNvPr id="7" name="角丸四角形 6">
            <a:extLst>
              <a:ext uri="{FF2B5EF4-FFF2-40B4-BE49-F238E27FC236}">
                <a16:creationId xmlns:a16="http://schemas.microsoft.com/office/drawing/2014/main" id="{7532D2C6-359B-C297-F772-93827F963DBE}"/>
              </a:ext>
            </a:extLst>
          </p:cNvPr>
          <p:cNvSpPr/>
          <p:nvPr/>
        </p:nvSpPr>
        <p:spPr>
          <a:xfrm>
            <a:off x="5176288" y="2654239"/>
            <a:ext cx="4047636" cy="985493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6000" b="1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R &amp; SQL</a:t>
            </a:r>
          </a:p>
        </p:txBody>
      </p:sp>
      <p:sp>
        <p:nvSpPr>
          <p:cNvPr id="8" name="角丸四角形 7">
            <a:extLst>
              <a:ext uri="{FF2B5EF4-FFF2-40B4-BE49-F238E27FC236}">
                <a16:creationId xmlns:a16="http://schemas.microsoft.com/office/drawing/2014/main" id="{71E91FFA-5D44-53F8-0C46-5B9FF569869D}"/>
              </a:ext>
            </a:extLst>
          </p:cNvPr>
          <p:cNvSpPr/>
          <p:nvPr/>
        </p:nvSpPr>
        <p:spPr>
          <a:xfrm>
            <a:off x="4148534" y="3760982"/>
            <a:ext cx="6103145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5">
                      <a:lumMod val="75000"/>
                      <a:alpha val="6569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演習</a:t>
            </a:r>
            <a:r>
              <a:rPr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5">
                      <a:lumMod val="75000"/>
                      <a:alpha val="6569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問題</a:t>
            </a:r>
            <a:endParaRPr kumimoji="1" lang="ja-JP" altLang="en-US" sz="7200" b="1">
              <a:solidFill>
                <a:schemeClr val="bg1"/>
              </a:solidFill>
              <a:effectLst>
                <a:outerShdw blurRad="50800" dist="38100" dir="2700000" algn="tl" rotWithShape="0">
                  <a:schemeClr val="accent5">
                    <a:lumMod val="75000"/>
                    <a:alpha val="65690"/>
                  </a:schemeClr>
                </a:outerShdw>
              </a:effectLst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pic>
        <p:nvPicPr>
          <p:cNvPr id="9" name="グラフィックス 8" descr="ドキュメント">
            <a:extLst>
              <a:ext uri="{FF2B5EF4-FFF2-40B4-BE49-F238E27FC236}">
                <a16:creationId xmlns:a16="http://schemas.microsoft.com/office/drawing/2014/main" id="{53B26F87-4459-5B74-26C4-F2673A448CE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249479" y="2810380"/>
            <a:ext cx="4076592" cy="4334561"/>
          </a:xfrm>
          <a:prstGeom prst="rect">
            <a:avLst/>
          </a:prstGeom>
        </p:spPr>
      </p:pic>
      <p:pic>
        <p:nvPicPr>
          <p:cNvPr id="10" name="グラフィックス 9" descr="棒グラフ">
            <a:extLst>
              <a:ext uri="{FF2B5EF4-FFF2-40B4-BE49-F238E27FC236}">
                <a16:creationId xmlns:a16="http://schemas.microsoft.com/office/drawing/2014/main" id="{C4E046F9-42A7-39E9-ACEF-8BA3F79800C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-153194" y="358741"/>
            <a:ext cx="4543822" cy="4543822"/>
          </a:xfrm>
          <a:prstGeom prst="rect">
            <a:avLst/>
          </a:prstGeom>
        </p:spPr>
      </p:pic>
      <p:pic>
        <p:nvPicPr>
          <p:cNvPr id="11" name="グラフィックス 10">
            <a:extLst>
              <a:ext uri="{FF2B5EF4-FFF2-40B4-BE49-F238E27FC236}">
                <a16:creationId xmlns:a16="http://schemas.microsoft.com/office/drawing/2014/main" id="{1017D7DE-A11B-F5EC-C432-C73BC1CB1E0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414002" y="4295768"/>
            <a:ext cx="3678181" cy="1590678"/>
          </a:xfrm>
          <a:prstGeom prst="rect">
            <a:avLst/>
          </a:prstGeom>
        </p:spPr>
      </p:pic>
      <p:pic>
        <p:nvPicPr>
          <p:cNvPr id="12" name="グラフィックス 11">
            <a:extLst>
              <a:ext uri="{FF2B5EF4-FFF2-40B4-BE49-F238E27FC236}">
                <a16:creationId xmlns:a16="http://schemas.microsoft.com/office/drawing/2014/main" id="{B4D621A3-FDC6-0356-9176-D7EE6378DDD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346994" y="1743072"/>
            <a:ext cx="1696242" cy="1856266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7E2E4752-3929-250E-4E6B-36BCADC1EFDA}"/>
              </a:ext>
            </a:extLst>
          </p:cNvPr>
          <p:cNvSpPr/>
          <p:nvPr/>
        </p:nvSpPr>
        <p:spPr>
          <a:xfrm>
            <a:off x="0" y="-2320549"/>
            <a:ext cx="1506070" cy="981635"/>
          </a:xfrm>
          <a:prstGeom prst="roundRect">
            <a:avLst/>
          </a:prstGeom>
          <a:solidFill>
            <a:srgbClr val="FF0000"/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>
                <a:solidFill>
                  <a:schemeClr val="bg1"/>
                </a:solidFill>
              </a:rPr>
              <a:t>番号</a:t>
            </a:r>
            <a:r>
              <a:rPr lang="ja-JP" altLang="en-US">
                <a:solidFill>
                  <a:schemeClr val="bg1"/>
                </a:solidFill>
              </a:rPr>
              <a:t>なし</a:t>
            </a:r>
            <a:endParaRPr kumimoji="1" lang="ja-JP" alt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941147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4000">
              <a:srgbClr val="7030A0">
                <a:lumMod val="100000"/>
              </a:srgbClr>
            </a:gs>
            <a:gs pos="100000">
              <a:schemeClr val="accent6">
                <a:lumMod val="28000"/>
                <a:lumOff val="72000"/>
              </a:scheme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B45CE273-8D48-0D50-6A6B-C9A7FAD8102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1000"/>
                    </a14:imgEffect>
                    <a14:imgEffect>
                      <a14:colorTemperature colorTemp="4571"/>
                    </a14:imgEffect>
                    <a14:imgEffect>
                      <a14:saturation sat="22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44" t="41349" r="40012" b="3236"/>
          <a:stretch/>
        </p:blipFill>
        <p:spPr>
          <a:xfrm rot="5400000">
            <a:off x="-180181" y="180182"/>
            <a:ext cx="7559674" cy="7199312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C9DD6EBC-2846-C0FD-7639-3A2DCB2EA9E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7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22000"/>
                    </a14:imgEffect>
                    <a14:imgEffect>
                      <a14:colorTemperature colorTemp="3825"/>
                    </a14:imgEffect>
                    <a14:imgEffect>
                      <a14:saturation sat="11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230" t="29943" r="33809" b="4068"/>
          <a:stretch/>
        </p:blipFill>
        <p:spPr>
          <a:xfrm rot="5400000">
            <a:off x="7019926" y="179387"/>
            <a:ext cx="7559674" cy="7200900"/>
          </a:xfrm>
          <a:prstGeom prst="rect">
            <a:avLst/>
          </a:prstGeom>
        </p:spPr>
      </p:pic>
      <p:pic>
        <p:nvPicPr>
          <p:cNvPr id="6" name="グラフィックス 5" descr="データベース">
            <a:extLst>
              <a:ext uri="{FF2B5EF4-FFF2-40B4-BE49-F238E27FC236}">
                <a16:creationId xmlns:a16="http://schemas.microsoft.com/office/drawing/2014/main" id="{B38936B4-86F9-507F-79A4-AE64DDE4AB93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23792" y="1073338"/>
            <a:ext cx="9352628" cy="5394699"/>
          </a:xfrm>
          <a:prstGeom prst="rect">
            <a:avLst/>
          </a:prstGeom>
        </p:spPr>
      </p:pic>
      <p:sp>
        <p:nvSpPr>
          <p:cNvPr id="7" name="角丸四角形 6">
            <a:extLst>
              <a:ext uri="{FF2B5EF4-FFF2-40B4-BE49-F238E27FC236}">
                <a16:creationId xmlns:a16="http://schemas.microsoft.com/office/drawing/2014/main" id="{7532D2C6-359B-C297-F772-93827F963DBE}"/>
              </a:ext>
            </a:extLst>
          </p:cNvPr>
          <p:cNvSpPr/>
          <p:nvPr/>
        </p:nvSpPr>
        <p:spPr>
          <a:xfrm>
            <a:off x="5176288" y="2654239"/>
            <a:ext cx="4047636" cy="985493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6000" b="1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R &amp; SQL</a:t>
            </a:r>
          </a:p>
        </p:txBody>
      </p:sp>
      <p:sp>
        <p:nvSpPr>
          <p:cNvPr id="2" name="角丸四角形 1">
            <a:extLst>
              <a:ext uri="{FF2B5EF4-FFF2-40B4-BE49-F238E27FC236}">
                <a16:creationId xmlns:a16="http://schemas.microsoft.com/office/drawing/2014/main" id="{C24C3F9E-D5B6-CDA8-3214-8CF161F4081F}"/>
              </a:ext>
            </a:extLst>
          </p:cNvPr>
          <p:cNvSpPr/>
          <p:nvPr/>
        </p:nvSpPr>
        <p:spPr>
          <a:xfrm>
            <a:off x="4148534" y="3760982"/>
            <a:ext cx="6103145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rgbClr val="B9FBFF"/>
                </a:solidFill>
                <a:effectLst>
                  <a:outerShdw blurRad="50800" dist="50800" dir="2700000" algn="tl" rotWithShape="0">
                    <a:schemeClr val="accent6">
                      <a:lumMod val="20000"/>
                      <a:lumOff val="80000"/>
                      <a:alpha val="33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実践ドリル</a:t>
            </a:r>
          </a:p>
        </p:txBody>
      </p:sp>
      <p:pic>
        <p:nvPicPr>
          <p:cNvPr id="4" name="グラフィックス 3" descr="ドキュメント">
            <a:extLst>
              <a:ext uri="{FF2B5EF4-FFF2-40B4-BE49-F238E27FC236}">
                <a16:creationId xmlns:a16="http://schemas.microsoft.com/office/drawing/2014/main" id="{C338B811-ADD4-F969-2DCA-97FF48A2732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249479" y="2810380"/>
            <a:ext cx="4076592" cy="4334561"/>
          </a:xfrm>
          <a:prstGeom prst="rect">
            <a:avLst/>
          </a:prstGeom>
        </p:spPr>
      </p:pic>
      <p:pic>
        <p:nvPicPr>
          <p:cNvPr id="13" name="グラフィックス 12" descr="棒グラフ">
            <a:extLst>
              <a:ext uri="{FF2B5EF4-FFF2-40B4-BE49-F238E27FC236}">
                <a16:creationId xmlns:a16="http://schemas.microsoft.com/office/drawing/2014/main" id="{C1799F69-A220-16BB-5284-FA1E12F1A49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-153194" y="358741"/>
            <a:ext cx="4543822" cy="4543822"/>
          </a:xfrm>
          <a:prstGeom prst="rect">
            <a:avLst/>
          </a:prstGeom>
        </p:spPr>
      </p:pic>
      <p:pic>
        <p:nvPicPr>
          <p:cNvPr id="14" name="グラフィックス 13">
            <a:extLst>
              <a:ext uri="{FF2B5EF4-FFF2-40B4-BE49-F238E27FC236}">
                <a16:creationId xmlns:a16="http://schemas.microsoft.com/office/drawing/2014/main" id="{1AC17571-9250-AC31-599D-EE205296869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414002" y="4295768"/>
            <a:ext cx="3678181" cy="1590678"/>
          </a:xfrm>
          <a:prstGeom prst="rect">
            <a:avLst/>
          </a:prstGeom>
        </p:spPr>
      </p:pic>
      <p:pic>
        <p:nvPicPr>
          <p:cNvPr id="15" name="グラフィックス 14">
            <a:extLst>
              <a:ext uri="{FF2B5EF4-FFF2-40B4-BE49-F238E27FC236}">
                <a16:creationId xmlns:a16="http://schemas.microsoft.com/office/drawing/2014/main" id="{847F77F2-28E0-FA53-A299-4D05547B800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346994" y="1743072"/>
            <a:ext cx="1696242" cy="1856266"/>
          </a:xfrm>
          <a:prstGeom prst="rect">
            <a:avLst/>
          </a:prstGeom>
        </p:spPr>
      </p:pic>
      <p:sp>
        <p:nvSpPr>
          <p:cNvPr id="8" name="角丸四角形 7">
            <a:extLst>
              <a:ext uri="{FF2B5EF4-FFF2-40B4-BE49-F238E27FC236}">
                <a16:creationId xmlns:a16="http://schemas.microsoft.com/office/drawing/2014/main" id="{8FB8B286-D358-31B2-1915-15AF702F09BC}"/>
              </a:ext>
            </a:extLst>
          </p:cNvPr>
          <p:cNvSpPr/>
          <p:nvPr/>
        </p:nvSpPr>
        <p:spPr>
          <a:xfrm>
            <a:off x="0" y="-2320549"/>
            <a:ext cx="1506070" cy="981635"/>
          </a:xfrm>
          <a:prstGeom prst="roundRect">
            <a:avLst/>
          </a:prstGeom>
          <a:solidFill>
            <a:srgbClr val="FF0000"/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>
                <a:solidFill>
                  <a:schemeClr val="bg1"/>
                </a:solidFill>
              </a:rPr>
              <a:t>番号</a:t>
            </a:r>
            <a:r>
              <a:rPr lang="ja-JP" altLang="en-US">
                <a:solidFill>
                  <a:schemeClr val="bg1"/>
                </a:solidFill>
              </a:rPr>
              <a:t>なし</a:t>
            </a:r>
            <a:endParaRPr kumimoji="1" lang="ja-JP" alt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858289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3" name="図 2">
            <a:extLst>
              <a:ext uri="{FF2B5EF4-FFF2-40B4-BE49-F238E27FC236}">
                <a16:creationId xmlns:a16="http://schemas.microsoft.com/office/drawing/2014/main" id="{B2838AFB-A248-2044-96E1-AA510E8400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85" t="8256" r="7260" b="9535"/>
          <a:stretch/>
        </p:blipFill>
        <p:spPr>
          <a:xfrm>
            <a:off x="563989" y="1424993"/>
            <a:ext cx="5676760" cy="3741501"/>
          </a:xfrm>
          <a:prstGeom prst="rect">
            <a:avLst/>
          </a:prstGeom>
        </p:spPr>
      </p:pic>
      <p:pic>
        <p:nvPicPr>
          <p:cNvPr id="8" name="グラフィックス 7" descr="歯車">
            <a:extLst>
              <a:ext uri="{FF2B5EF4-FFF2-40B4-BE49-F238E27FC236}">
                <a16:creationId xmlns:a16="http://schemas.microsoft.com/office/drawing/2014/main" id="{7D977BE2-59B6-56B1-FEF5-BF3E9404D4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794082" y="844736"/>
            <a:ext cx="914400" cy="914400"/>
          </a:xfrm>
          <a:prstGeom prst="rect">
            <a:avLst/>
          </a:prstGeom>
        </p:spPr>
      </p:pic>
      <p:pic>
        <p:nvPicPr>
          <p:cNvPr id="123" name="グラフィックス 122" descr="歯車 1 つ">
            <a:extLst>
              <a:ext uri="{FF2B5EF4-FFF2-40B4-BE49-F238E27FC236}">
                <a16:creationId xmlns:a16="http://schemas.microsoft.com/office/drawing/2014/main" id="{028BE485-70BB-AF62-76BE-5CDDDB22D4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229305" y="0"/>
            <a:ext cx="914400" cy="914400"/>
          </a:xfrm>
          <a:prstGeom prst="rect">
            <a:avLst/>
          </a:prstGeom>
        </p:spPr>
      </p:pic>
      <p:pic>
        <p:nvPicPr>
          <p:cNvPr id="127" name="グラフィックス 126">
            <a:extLst>
              <a:ext uri="{FF2B5EF4-FFF2-40B4-BE49-F238E27FC236}">
                <a16:creationId xmlns:a16="http://schemas.microsoft.com/office/drawing/2014/main" id="{41C3A9B7-A2D3-3FFD-4BB1-F952D2D4961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844771" y="1584325"/>
            <a:ext cx="1016841" cy="1016841"/>
          </a:xfrm>
          <a:prstGeom prst="rect">
            <a:avLst/>
          </a:prstGeom>
        </p:spPr>
      </p:pic>
      <p:pic>
        <p:nvPicPr>
          <p:cNvPr id="129" name="グラフィックス 128">
            <a:extLst>
              <a:ext uri="{FF2B5EF4-FFF2-40B4-BE49-F238E27FC236}">
                <a16:creationId xmlns:a16="http://schemas.microsoft.com/office/drawing/2014/main" id="{C40C2792-A8B7-FFDA-42C7-0D167F7DA8F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904770" y="4472360"/>
            <a:ext cx="2587345" cy="2587345"/>
          </a:xfrm>
          <a:prstGeom prst="rect">
            <a:avLst/>
          </a:prstGeom>
        </p:spPr>
      </p:pic>
      <p:pic>
        <p:nvPicPr>
          <p:cNvPr id="131" name="グラフィックス 130">
            <a:extLst>
              <a:ext uri="{FF2B5EF4-FFF2-40B4-BE49-F238E27FC236}">
                <a16:creationId xmlns:a16="http://schemas.microsoft.com/office/drawing/2014/main" id="{B7D39DB6-FF60-C531-E9A4-ABC708AB766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543006" y="5117820"/>
            <a:ext cx="2031300" cy="2031300"/>
          </a:xfrm>
          <a:prstGeom prst="rect">
            <a:avLst/>
          </a:prstGeom>
        </p:spPr>
      </p:pic>
      <p:sp>
        <p:nvSpPr>
          <p:cNvPr id="7" name="フリーフォーム 6">
            <a:extLst>
              <a:ext uri="{FF2B5EF4-FFF2-40B4-BE49-F238E27FC236}">
                <a16:creationId xmlns:a16="http://schemas.microsoft.com/office/drawing/2014/main" id="{D13152F9-C487-0D32-C994-39D6BEFA8BE5}"/>
              </a:ext>
            </a:extLst>
          </p:cNvPr>
          <p:cNvSpPr/>
          <p:nvPr/>
        </p:nvSpPr>
        <p:spPr>
          <a:xfrm>
            <a:off x="9428508" y="344460"/>
            <a:ext cx="1497797" cy="2102686"/>
          </a:xfrm>
          <a:custGeom>
            <a:avLst/>
            <a:gdLst>
              <a:gd name="connsiteX0" fmla="*/ 8431 w 1139306"/>
              <a:gd name="connsiteY0" fmla="*/ 1518521 h 1658488"/>
              <a:gd name="connsiteX1" fmla="*/ 567321 w 1139306"/>
              <a:gd name="connsiteY1" fmla="*/ 1658489 h 1658488"/>
              <a:gd name="connsiteX2" fmla="*/ 1021929 w 1139306"/>
              <a:gd name="connsiteY2" fmla="*/ 1658489 h 1658488"/>
              <a:gd name="connsiteX3" fmla="*/ 1104914 w 1139306"/>
              <a:gd name="connsiteY3" fmla="*/ 1623972 h 1658488"/>
              <a:gd name="connsiteX4" fmla="*/ 1139307 w 1139306"/>
              <a:gd name="connsiteY4" fmla="*/ 1540687 h 1658488"/>
              <a:gd name="connsiteX5" fmla="*/ 1139307 w 1139306"/>
              <a:gd name="connsiteY5" fmla="*/ 117802 h 1658488"/>
              <a:gd name="connsiteX6" fmla="*/ 1021929 w 1139306"/>
              <a:gd name="connsiteY6" fmla="*/ 0 h 1658488"/>
              <a:gd name="connsiteX7" fmla="*/ 117378 w 1139306"/>
              <a:gd name="connsiteY7" fmla="*/ 0 h 1658488"/>
              <a:gd name="connsiteX8" fmla="*/ 0 w 1139306"/>
              <a:gd name="connsiteY8" fmla="*/ 117802 h 1658488"/>
              <a:gd name="connsiteX9" fmla="*/ 0 w 1139306"/>
              <a:gd name="connsiteY9" fmla="*/ 1508158 h 1658488"/>
              <a:gd name="connsiteX10" fmla="*/ 8441 w 1139306"/>
              <a:gd name="connsiteY10" fmla="*/ 1518529 h 1658488"/>
              <a:gd name="connsiteX11" fmla="*/ 41404 w 1139306"/>
              <a:gd name="connsiteY11" fmla="*/ 1504982 h 1658488"/>
              <a:gd name="connsiteX12" fmla="*/ 173691 w 1139306"/>
              <a:gd name="connsiteY12" fmla="*/ 1396047 h 1658488"/>
              <a:gd name="connsiteX13" fmla="*/ 527793 w 1139306"/>
              <a:gd name="connsiteY13" fmla="*/ 1627051 h 1658488"/>
              <a:gd name="connsiteX14" fmla="*/ 117761 w 1139306"/>
              <a:gd name="connsiteY14" fmla="*/ 21053 h 1658488"/>
              <a:gd name="connsiteX15" fmla="*/ 1022313 w 1139306"/>
              <a:gd name="connsiteY15" fmla="*/ 21053 h 1658488"/>
              <a:gd name="connsiteX16" fmla="*/ 1118628 w 1139306"/>
              <a:gd name="connsiteY16" fmla="*/ 117796 h 1658488"/>
              <a:gd name="connsiteX17" fmla="*/ 1118628 w 1139306"/>
              <a:gd name="connsiteY17" fmla="*/ 1541086 h 1658488"/>
              <a:gd name="connsiteX18" fmla="*/ 1022313 w 1139306"/>
              <a:gd name="connsiteY18" fmla="*/ 1637828 h 1658488"/>
              <a:gd name="connsiteX19" fmla="*/ 580568 w 1139306"/>
              <a:gd name="connsiteY19" fmla="*/ 1637828 h 1658488"/>
              <a:gd name="connsiteX20" fmla="*/ 576546 w 1139306"/>
              <a:gd name="connsiteY20" fmla="*/ 1632525 h 1658488"/>
              <a:gd name="connsiteX21" fmla="*/ 172665 w 1139306"/>
              <a:gd name="connsiteY21" fmla="*/ 1370310 h 1658488"/>
              <a:gd name="connsiteX22" fmla="*/ 162804 w 1139306"/>
              <a:gd name="connsiteY22" fmla="*/ 1370310 h 1658488"/>
              <a:gd name="connsiteX23" fmla="*/ 156730 w 1139306"/>
              <a:gd name="connsiteY23" fmla="*/ 1377910 h 1658488"/>
              <a:gd name="connsiteX24" fmla="*/ 21446 w 1139306"/>
              <a:gd name="connsiteY24" fmla="*/ 1488112 h 1658488"/>
              <a:gd name="connsiteX25" fmla="*/ 21446 w 1139306"/>
              <a:gd name="connsiteY25" fmla="*/ 117800 h 1658488"/>
              <a:gd name="connsiteX26" fmla="*/ 117761 w 1139306"/>
              <a:gd name="connsiteY26" fmla="*/ 21057 h 1658488"/>
              <a:gd name="connsiteX27" fmla="*/ 115631 w 1139306"/>
              <a:gd name="connsiteY27" fmla="*/ 189918 h 1658488"/>
              <a:gd name="connsiteX28" fmla="*/ 115710 w 1139306"/>
              <a:gd name="connsiteY28" fmla="*/ 189997 h 1658488"/>
              <a:gd name="connsiteX29" fmla="*/ 117129 w 1139306"/>
              <a:gd name="connsiteY29" fmla="*/ 174955 h 1658488"/>
              <a:gd name="connsiteX30" fmla="*/ 124783 w 1139306"/>
              <a:gd name="connsiteY30" fmla="*/ 172503 h 1658488"/>
              <a:gd name="connsiteX31" fmla="*/ 131881 w 1139306"/>
              <a:gd name="connsiteY31" fmla="*/ 176222 h 1658488"/>
              <a:gd name="connsiteX32" fmla="*/ 165722 w 1139306"/>
              <a:gd name="connsiteY32" fmla="*/ 217230 h 1658488"/>
              <a:gd name="connsiteX33" fmla="*/ 259750 w 1139306"/>
              <a:gd name="connsiteY33" fmla="*/ 97766 h 1658488"/>
              <a:gd name="connsiteX34" fmla="*/ 259750 w 1139306"/>
              <a:gd name="connsiteY34" fmla="*/ 97687 h 1658488"/>
              <a:gd name="connsiteX35" fmla="*/ 274501 w 1139306"/>
              <a:gd name="connsiteY35" fmla="*/ 96025 h 1658488"/>
              <a:gd name="connsiteX36" fmla="*/ 278367 w 1139306"/>
              <a:gd name="connsiteY36" fmla="*/ 103625 h 1658488"/>
              <a:gd name="connsiteX37" fmla="*/ 275370 w 1139306"/>
              <a:gd name="connsiteY37" fmla="*/ 111620 h 1658488"/>
              <a:gd name="connsiteX38" fmla="*/ 173374 w 1139306"/>
              <a:gd name="connsiteY38" fmla="*/ 241455 h 1658488"/>
              <a:gd name="connsiteX39" fmla="*/ 173295 w 1139306"/>
              <a:gd name="connsiteY39" fmla="*/ 241455 h 1658488"/>
              <a:gd name="connsiteX40" fmla="*/ 165326 w 1139306"/>
              <a:gd name="connsiteY40" fmla="*/ 245494 h 1658488"/>
              <a:gd name="connsiteX41" fmla="*/ 157360 w 1139306"/>
              <a:gd name="connsiteY41" fmla="*/ 241694 h 1658488"/>
              <a:gd name="connsiteX42" fmla="*/ 317414 w 1139306"/>
              <a:gd name="connsiteY42" fmla="*/ 137589 h 1658488"/>
              <a:gd name="connsiteX43" fmla="*/ 327907 w 1139306"/>
              <a:gd name="connsiteY43" fmla="*/ 127060 h 1658488"/>
              <a:gd name="connsiteX44" fmla="*/ 977912 w 1139306"/>
              <a:gd name="connsiteY44" fmla="*/ 127060 h 1658488"/>
              <a:gd name="connsiteX45" fmla="*/ 985404 w 1139306"/>
              <a:gd name="connsiteY45" fmla="*/ 130147 h 1658488"/>
              <a:gd name="connsiteX46" fmla="*/ 988481 w 1139306"/>
              <a:gd name="connsiteY46" fmla="*/ 137589 h 1658488"/>
              <a:gd name="connsiteX47" fmla="*/ 985404 w 1139306"/>
              <a:gd name="connsiteY47" fmla="*/ 145110 h 1658488"/>
              <a:gd name="connsiteX48" fmla="*/ 977912 w 1139306"/>
              <a:gd name="connsiteY48" fmla="*/ 148198 h 1658488"/>
              <a:gd name="connsiteX49" fmla="*/ 327765 w 1139306"/>
              <a:gd name="connsiteY49" fmla="*/ 148198 h 1658488"/>
              <a:gd name="connsiteX50" fmla="*/ 317430 w 1139306"/>
              <a:gd name="connsiteY50" fmla="*/ 137589 h 1658488"/>
              <a:gd name="connsiteX51" fmla="*/ 988461 w 1139306"/>
              <a:gd name="connsiteY51" fmla="*/ 208918 h 1658488"/>
              <a:gd name="connsiteX52" fmla="*/ 988461 w 1139306"/>
              <a:gd name="connsiteY52" fmla="*/ 208997 h 1658488"/>
              <a:gd name="connsiteX53" fmla="*/ 985386 w 1139306"/>
              <a:gd name="connsiteY53" fmla="*/ 216439 h 1658488"/>
              <a:gd name="connsiteX54" fmla="*/ 977892 w 1139306"/>
              <a:gd name="connsiteY54" fmla="*/ 219528 h 1658488"/>
              <a:gd name="connsiteX55" fmla="*/ 559330 w 1139306"/>
              <a:gd name="connsiteY55" fmla="*/ 219528 h 1658488"/>
              <a:gd name="connsiteX56" fmla="*/ 548761 w 1139306"/>
              <a:gd name="connsiteY56" fmla="*/ 208997 h 1658488"/>
              <a:gd name="connsiteX57" fmla="*/ 559330 w 1139306"/>
              <a:gd name="connsiteY57" fmla="*/ 198390 h 1658488"/>
              <a:gd name="connsiteX58" fmla="*/ 977730 w 1139306"/>
              <a:gd name="connsiteY58" fmla="*/ 198390 h 1658488"/>
              <a:gd name="connsiteX59" fmla="*/ 985145 w 1139306"/>
              <a:gd name="connsiteY59" fmla="*/ 201476 h 1658488"/>
              <a:gd name="connsiteX60" fmla="*/ 988221 w 1139306"/>
              <a:gd name="connsiteY60" fmla="*/ 208997 h 1658488"/>
              <a:gd name="connsiteX61" fmla="*/ 317414 w 1139306"/>
              <a:gd name="connsiteY61" fmla="*/ 208918 h 1658488"/>
              <a:gd name="connsiteX62" fmla="*/ 317414 w 1139306"/>
              <a:gd name="connsiteY62" fmla="*/ 208997 h 1658488"/>
              <a:gd name="connsiteX63" fmla="*/ 327907 w 1139306"/>
              <a:gd name="connsiteY63" fmla="*/ 198390 h 1658488"/>
              <a:gd name="connsiteX64" fmla="*/ 452700 w 1139306"/>
              <a:gd name="connsiteY64" fmla="*/ 198390 h 1658488"/>
              <a:gd name="connsiteX65" fmla="*/ 463190 w 1139306"/>
              <a:gd name="connsiteY65" fmla="*/ 208997 h 1658488"/>
              <a:gd name="connsiteX66" fmla="*/ 452700 w 1139306"/>
              <a:gd name="connsiteY66" fmla="*/ 219528 h 1658488"/>
              <a:gd name="connsiteX67" fmla="*/ 327749 w 1139306"/>
              <a:gd name="connsiteY67" fmla="*/ 219528 h 1658488"/>
              <a:gd name="connsiteX68" fmla="*/ 317414 w 1139306"/>
              <a:gd name="connsiteY68" fmla="*/ 208997 h 1658488"/>
              <a:gd name="connsiteX69" fmla="*/ 115867 w 1139306"/>
              <a:gd name="connsiteY69" fmla="*/ 404860 h 1658488"/>
              <a:gd name="connsiteX70" fmla="*/ 113501 w 1139306"/>
              <a:gd name="connsiteY70" fmla="*/ 397180 h 1658488"/>
              <a:gd name="connsiteX71" fmla="*/ 117287 w 1139306"/>
              <a:gd name="connsiteY71" fmla="*/ 389977 h 1658488"/>
              <a:gd name="connsiteX72" fmla="*/ 132117 w 1139306"/>
              <a:gd name="connsiteY72" fmla="*/ 391402 h 1658488"/>
              <a:gd name="connsiteX73" fmla="*/ 165959 w 1139306"/>
              <a:gd name="connsiteY73" fmla="*/ 431936 h 1658488"/>
              <a:gd name="connsiteX74" fmla="*/ 259986 w 1139306"/>
              <a:gd name="connsiteY74" fmla="*/ 312472 h 1658488"/>
              <a:gd name="connsiteX75" fmla="*/ 259986 w 1139306"/>
              <a:gd name="connsiteY75" fmla="*/ 312393 h 1658488"/>
              <a:gd name="connsiteX76" fmla="*/ 274738 w 1139306"/>
              <a:gd name="connsiteY76" fmla="*/ 310730 h 1658488"/>
              <a:gd name="connsiteX77" fmla="*/ 276394 w 1139306"/>
              <a:gd name="connsiteY77" fmla="*/ 325535 h 1658488"/>
              <a:gd name="connsiteX78" fmla="*/ 174398 w 1139306"/>
              <a:gd name="connsiteY78" fmla="*/ 455132 h 1658488"/>
              <a:gd name="connsiteX79" fmla="*/ 166352 w 1139306"/>
              <a:gd name="connsiteY79" fmla="*/ 459169 h 1658488"/>
              <a:gd name="connsiteX80" fmla="*/ 158386 w 1139306"/>
              <a:gd name="connsiteY80" fmla="*/ 455527 h 1658488"/>
              <a:gd name="connsiteX81" fmla="*/ 317414 w 1139306"/>
              <a:gd name="connsiteY81" fmla="*/ 351896 h 1658488"/>
              <a:gd name="connsiteX82" fmla="*/ 327907 w 1139306"/>
              <a:gd name="connsiteY82" fmla="*/ 341367 h 1658488"/>
              <a:gd name="connsiteX83" fmla="*/ 977912 w 1139306"/>
              <a:gd name="connsiteY83" fmla="*/ 341367 h 1658488"/>
              <a:gd name="connsiteX84" fmla="*/ 985404 w 1139306"/>
              <a:gd name="connsiteY84" fmla="*/ 344454 h 1658488"/>
              <a:gd name="connsiteX85" fmla="*/ 988481 w 1139306"/>
              <a:gd name="connsiteY85" fmla="*/ 351896 h 1658488"/>
              <a:gd name="connsiteX86" fmla="*/ 985404 w 1139306"/>
              <a:gd name="connsiteY86" fmla="*/ 359338 h 1658488"/>
              <a:gd name="connsiteX87" fmla="*/ 977912 w 1139306"/>
              <a:gd name="connsiteY87" fmla="*/ 362427 h 1658488"/>
              <a:gd name="connsiteX88" fmla="*/ 327765 w 1139306"/>
              <a:gd name="connsiteY88" fmla="*/ 362427 h 1658488"/>
              <a:gd name="connsiteX89" fmla="*/ 317430 w 1139306"/>
              <a:gd name="connsiteY89" fmla="*/ 351896 h 1658488"/>
              <a:gd name="connsiteX90" fmla="*/ 988461 w 1139306"/>
              <a:gd name="connsiteY90" fmla="*/ 423225 h 1658488"/>
              <a:gd name="connsiteX91" fmla="*/ 985386 w 1139306"/>
              <a:gd name="connsiteY91" fmla="*/ 430747 h 1658488"/>
              <a:gd name="connsiteX92" fmla="*/ 977892 w 1139306"/>
              <a:gd name="connsiteY92" fmla="*/ 433835 h 1658488"/>
              <a:gd name="connsiteX93" fmla="*/ 559330 w 1139306"/>
              <a:gd name="connsiteY93" fmla="*/ 433835 h 1658488"/>
              <a:gd name="connsiteX94" fmla="*/ 548761 w 1139306"/>
              <a:gd name="connsiteY94" fmla="*/ 423225 h 1658488"/>
              <a:gd name="connsiteX95" fmla="*/ 559330 w 1139306"/>
              <a:gd name="connsiteY95" fmla="*/ 412697 h 1658488"/>
              <a:gd name="connsiteX96" fmla="*/ 977730 w 1139306"/>
              <a:gd name="connsiteY96" fmla="*/ 412697 h 1658488"/>
              <a:gd name="connsiteX97" fmla="*/ 985145 w 1139306"/>
              <a:gd name="connsiteY97" fmla="*/ 415783 h 1658488"/>
              <a:gd name="connsiteX98" fmla="*/ 988221 w 1139306"/>
              <a:gd name="connsiteY98" fmla="*/ 423225 h 1658488"/>
              <a:gd name="connsiteX99" fmla="*/ 317414 w 1139306"/>
              <a:gd name="connsiteY99" fmla="*/ 423225 h 1658488"/>
              <a:gd name="connsiteX100" fmla="*/ 327907 w 1139306"/>
              <a:gd name="connsiteY100" fmla="*/ 412697 h 1658488"/>
              <a:gd name="connsiteX101" fmla="*/ 452700 w 1139306"/>
              <a:gd name="connsiteY101" fmla="*/ 412697 h 1658488"/>
              <a:gd name="connsiteX102" fmla="*/ 460115 w 1139306"/>
              <a:gd name="connsiteY102" fmla="*/ 415783 h 1658488"/>
              <a:gd name="connsiteX103" fmla="*/ 463190 w 1139306"/>
              <a:gd name="connsiteY103" fmla="*/ 423225 h 1658488"/>
              <a:gd name="connsiteX104" fmla="*/ 460115 w 1139306"/>
              <a:gd name="connsiteY104" fmla="*/ 430747 h 1658488"/>
              <a:gd name="connsiteX105" fmla="*/ 452700 w 1139306"/>
              <a:gd name="connsiteY105" fmla="*/ 433835 h 1658488"/>
              <a:gd name="connsiteX106" fmla="*/ 327749 w 1139306"/>
              <a:gd name="connsiteY106" fmla="*/ 433835 h 1658488"/>
              <a:gd name="connsiteX107" fmla="*/ 317414 w 1139306"/>
              <a:gd name="connsiteY107" fmla="*/ 423225 h 1658488"/>
              <a:gd name="connsiteX108" fmla="*/ 115867 w 1139306"/>
              <a:gd name="connsiteY108" fmla="*/ 583460 h 1658488"/>
              <a:gd name="connsiteX109" fmla="*/ 113501 w 1139306"/>
              <a:gd name="connsiteY109" fmla="*/ 575781 h 1658488"/>
              <a:gd name="connsiteX110" fmla="*/ 117287 w 1139306"/>
              <a:gd name="connsiteY110" fmla="*/ 568578 h 1658488"/>
              <a:gd name="connsiteX111" fmla="*/ 132117 w 1139306"/>
              <a:gd name="connsiteY111" fmla="*/ 570003 h 1658488"/>
              <a:gd name="connsiteX112" fmla="*/ 165959 w 1139306"/>
              <a:gd name="connsiteY112" fmla="*/ 610537 h 1658488"/>
              <a:gd name="connsiteX113" fmla="*/ 259750 w 1139306"/>
              <a:gd name="connsiteY113" fmla="*/ 491627 h 1658488"/>
              <a:gd name="connsiteX114" fmla="*/ 274501 w 1139306"/>
              <a:gd name="connsiteY114" fmla="*/ 489963 h 1658488"/>
              <a:gd name="connsiteX115" fmla="*/ 278445 w 1139306"/>
              <a:gd name="connsiteY115" fmla="*/ 497010 h 1658488"/>
              <a:gd name="connsiteX116" fmla="*/ 276157 w 1139306"/>
              <a:gd name="connsiteY116" fmla="*/ 504768 h 1658488"/>
              <a:gd name="connsiteX117" fmla="*/ 174161 w 1139306"/>
              <a:gd name="connsiteY117" fmla="*/ 634365 h 1658488"/>
              <a:gd name="connsiteX118" fmla="*/ 166195 w 1139306"/>
              <a:gd name="connsiteY118" fmla="*/ 638402 h 1658488"/>
              <a:gd name="connsiteX119" fmla="*/ 158148 w 1139306"/>
              <a:gd name="connsiteY119" fmla="*/ 634602 h 1658488"/>
              <a:gd name="connsiteX120" fmla="*/ 317414 w 1139306"/>
              <a:gd name="connsiteY120" fmla="*/ 530260 h 1658488"/>
              <a:gd name="connsiteX121" fmla="*/ 327907 w 1139306"/>
              <a:gd name="connsiteY121" fmla="*/ 519731 h 1658488"/>
              <a:gd name="connsiteX122" fmla="*/ 977912 w 1139306"/>
              <a:gd name="connsiteY122" fmla="*/ 519731 h 1658488"/>
              <a:gd name="connsiteX123" fmla="*/ 985404 w 1139306"/>
              <a:gd name="connsiteY123" fmla="*/ 522818 h 1658488"/>
              <a:gd name="connsiteX124" fmla="*/ 988481 w 1139306"/>
              <a:gd name="connsiteY124" fmla="*/ 530260 h 1658488"/>
              <a:gd name="connsiteX125" fmla="*/ 985404 w 1139306"/>
              <a:gd name="connsiteY125" fmla="*/ 537781 h 1658488"/>
              <a:gd name="connsiteX126" fmla="*/ 977912 w 1139306"/>
              <a:gd name="connsiteY126" fmla="*/ 540869 h 1658488"/>
              <a:gd name="connsiteX127" fmla="*/ 327765 w 1139306"/>
              <a:gd name="connsiteY127" fmla="*/ 540869 h 1658488"/>
              <a:gd name="connsiteX128" fmla="*/ 317430 w 1139306"/>
              <a:gd name="connsiteY128" fmla="*/ 530260 h 1658488"/>
              <a:gd name="connsiteX129" fmla="*/ 988461 w 1139306"/>
              <a:gd name="connsiteY129" fmla="*/ 601826 h 1658488"/>
              <a:gd name="connsiteX130" fmla="*/ 985386 w 1139306"/>
              <a:gd name="connsiteY130" fmla="*/ 609347 h 1658488"/>
              <a:gd name="connsiteX131" fmla="*/ 977892 w 1139306"/>
              <a:gd name="connsiteY131" fmla="*/ 612436 h 1658488"/>
              <a:gd name="connsiteX132" fmla="*/ 559330 w 1139306"/>
              <a:gd name="connsiteY132" fmla="*/ 612436 h 1658488"/>
              <a:gd name="connsiteX133" fmla="*/ 548761 w 1139306"/>
              <a:gd name="connsiteY133" fmla="*/ 601826 h 1658488"/>
              <a:gd name="connsiteX134" fmla="*/ 559330 w 1139306"/>
              <a:gd name="connsiteY134" fmla="*/ 591298 h 1658488"/>
              <a:gd name="connsiteX135" fmla="*/ 977730 w 1139306"/>
              <a:gd name="connsiteY135" fmla="*/ 591298 h 1658488"/>
              <a:gd name="connsiteX136" fmla="*/ 985145 w 1139306"/>
              <a:gd name="connsiteY136" fmla="*/ 594384 h 1658488"/>
              <a:gd name="connsiteX137" fmla="*/ 988221 w 1139306"/>
              <a:gd name="connsiteY137" fmla="*/ 601826 h 1658488"/>
              <a:gd name="connsiteX138" fmla="*/ 317414 w 1139306"/>
              <a:gd name="connsiteY138" fmla="*/ 601826 h 1658488"/>
              <a:gd name="connsiteX139" fmla="*/ 327907 w 1139306"/>
              <a:gd name="connsiteY139" fmla="*/ 591298 h 1658488"/>
              <a:gd name="connsiteX140" fmla="*/ 452700 w 1139306"/>
              <a:gd name="connsiteY140" fmla="*/ 591298 h 1658488"/>
              <a:gd name="connsiteX141" fmla="*/ 460115 w 1139306"/>
              <a:gd name="connsiteY141" fmla="*/ 594384 h 1658488"/>
              <a:gd name="connsiteX142" fmla="*/ 463190 w 1139306"/>
              <a:gd name="connsiteY142" fmla="*/ 601826 h 1658488"/>
              <a:gd name="connsiteX143" fmla="*/ 460115 w 1139306"/>
              <a:gd name="connsiteY143" fmla="*/ 609347 h 1658488"/>
              <a:gd name="connsiteX144" fmla="*/ 452700 w 1139306"/>
              <a:gd name="connsiteY144" fmla="*/ 612436 h 1658488"/>
              <a:gd name="connsiteX145" fmla="*/ 327749 w 1139306"/>
              <a:gd name="connsiteY145" fmla="*/ 612436 h 1658488"/>
              <a:gd name="connsiteX146" fmla="*/ 317414 w 1139306"/>
              <a:gd name="connsiteY146" fmla="*/ 601826 h 1658488"/>
              <a:gd name="connsiteX147" fmla="*/ 115710 w 1139306"/>
              <a:gd name="connsiteY147" fmla="*/ 797768 h 1658488"/>
              <a:gd name="connsiteX148" fmla="*/ 113264 w 1139306"/>
              <a:gd name="connsiteY148" fmla="*/ 790009 h 1658488"/>
              <a:gd name="connsiteX149" fmla="*/ 117051 w 1139306"/>
              <a:gd name="connsiteY149" fmla="*/ 782886 h 1658488"/>
              <a:gd name="connsiteX150" fmla="*/ 131881 w 1139306"/>
              <a:gd name="connsiteY150" fmla="*/ 784231 h 1658488"/>
              <a:gd name="connsiteX151" fmla="*/ 165722 w 1139306"/>
              <a:gd name="connsiteY151" fmla="*/ 824765 h 1658488"/>
              <a:gd name="connsiteX152" fmla="*/ 259750 w 1139306"/>
              <a:gd name="connsiteY152" fmla="*/ 705301 h 1658488"/>
              <a:gd name="connsiteX153" fmla="*/ 266929 w 1139306"/>
              <a:gd name="connsiteY153" fmla="*/ 700709 h 1658488"/>
              <a:gd name="connsiteX154" fmla="*/ 275053 w 1139306"/>
              <a:gd name="connsiteY154" fmla="*/ 702847 h 1658488"/>
              <a:gd name="connsiteX155" fmla="*/ 278997 w 1139306"/>
              <a:gd name="connsiteY155" fmla="*/ 710368 h 1658488"/>
              <a:gd name="connsiteX156" fmla="*/ 276157 w 1139306"/>
              <a:gd name="connsiteY156" fmla="*/ 718364 h 1658488"/>
              <a:gd name="connsiteX157" fmla="*/ 174161 w 1139306"/>
              <a:gd name="connsiteY157" fmla="*/ 847961 h 1658488"/>
              <a:gd name="connsiteX158" fmla="*/ 174161 w 1139306"/>
              <a:gd name="connsiteY158" fmla="*/ 848040 h 1658488"/>
              <a:gd name="connsiteX159" fmla="*/ 166195 w 1139306"/>
              <a:gd name="connsiteY159" fmla="*/ 851998 h 1658488"/>
              <a:gd name="connsiteX160" fmla="*/ 158148 w 1139306"/>
              <a:gd name="connsiteY160" fmla="*/ 848198 h 1658488"/>
              <a:gd name="connsiteX161" fmla="*/ 317414 w 1139306"/>
              <a:gd name="connsiteY161" fmla="*/ 744962 h 1658488"/>
              <a:gd name="connsiteX162" fmla="*/ 327907 w 1139306"/>
              <a:gd name="connsiteY162" fmla="*/ 734433 h 1658488"/>
              <a:gd name="connsiteX163" fmla="*/ 977912 w 1139306"/>
              <a:gd name="connsiteY163" fmla="*/ 734433 h 1658488"/>
              <a:gd name="connsiteX164" fmla="*/ 985404 w 1139306"/>
              <a:gd name="connsiteY164" fmla="*/ 737520 h 1658488"/>
              <a:gd name="connsiteX165" fmla="*/ 988481 w 1139306"/>
              <a:gd name="connsiteY165" fmla="*/ 744962 h 1658488"/>
              <a:gd name="connsiteX166" fmla="*/ 985404 w 1139306"/>
              <a:gd name="connsiteY166" fmla="*/ 752483 h 1658488"/>
              <a:gd name="connsiteX167" fmla="*/ 977912 w 1139306"/>
              <a:gd name="connsiteY167" fmla="*/ 755572 h 1658488"/>
              <a:gd name="connsiteX168" fmla="*/ 327765 w 1139306"/>
              <a:gd name="connsiteY168" fmla="*/ 755572 h 1658488"/>
              <a:gd name="connsiteX169" fmla="*/ 317430 w 1139306"/>
              <a:gd name="connsiteY169" fmla="*/ 744962 h 1658488"/>
              <a:gd name="connsiteX170" fmla="*/ 988461 w 1139306"/>
              <a:gd name="connsiteY170" fmla="*/ 816292 h 1658488"/>
              <a:gd name="connsiteX171" fmla="*/ 988461 w 1139306"/>
              <a:gd name="connsiteY171" fmla="*/ 816371 h 1658488"/>
              <a:gd name="connsiteX172" fmla="*/ 985386 w 1139306"/>
              <a:gd name="connsiteY172" fmla="*/ 823813 h 1658488"/>
              <a:gd name="connsiteX173" fmla="*/ 977892 w 1139306"/>
              <a:gd name="connsiteY173" fmla="*/ 826901 h 1658488"/>
              <a:gd name="connsiteX174" fmla="*/ 559330 w 1139306"/>
              <a:gd name="connsiteY174" fmla="*/ 826901 h 1658488"/>
              <a:gd name="connsiteX175" fmla="*/ 548761 w 1139306"/>
              <a:gd name="connsiteY175" fmla="*/ 816371 h 1658488"/>
              <a:gd name="connsiteX176" fmla="*/ 559330 w 1139306"/>
              <a:gd name="connsiteY176" fmla="*/ 805763 h 1658488"/>
              <a:gd name="connsiteX177" fmla="*/ 977730 w 1139306"/>
              <a:gd name="connsiteY177" fmla="*/ 805763 h 1658488"/>
              <a:gd name="connsiteX178" fmla="*/ 988221 w 1139306"/>
              <a:gd name="connsiteY178" fmla="*/ 815896 h 1658488"/>
              <a:gd name="connsiteX179" fmla="*/ 317414 w 1139306"/>
              <a:gd name="connsiteY179" fmla="*/ 816292 h 1658488"/>
              <a:gd name="connsiteX180" fmla="*/ 317414 w 1139306"/>
              <a:gd name="connsiteY180" fmla="*/ 816371 h 1658488"/>
              <a:gd name="connsiteX181" fmla="*/ 327907 w 1139306"/>
              <a:gd name="connsiteY181" fmla="*/ 805763 h 1658488"/>
              <a:gd name="connsiteX182" fmla="*/ 452700 w 1139306"/>
              <a:gd name="connsiteY182" fmla="*/ 805763 h 1658488"/>
              <a:gd name="connsiteX183" fmla="*/ 460115 w 1139306"/>
              <a:gd name="connsiteY183" fmla="*/ 808850 h 1658488"/>
              <a:gd name="connsiteX184" fmla="*/ 463190 w 1139306"/>
              <a:gd name="connsiteY184" fmla="*/ 816371 h 1658488"/>
              <a:gd name="connsiteX185" fmla="*/ 460115 w 1139306"/>
              <a:gd name="connsiteY185" fmla="*/ 823813 h 1658488"/>
              <a:gd name="connsiteX186" fmla="*/ 452700 w 1139306"/>
              <a:gd name="connsiteY186" fmla="*/ 826901 h 1658488"/>
              <a:gd name="connsiteX187" fmla="*/ 327749 w 1139306"/>
              <a:gd name="connsiteY187" fmla="*/ 826901 h 1658488"/>
              <a:gd name="connsiteX188" fmla="*/ 320255 w 1139306"/>
              <a:gd name="connsiteY188" fmla="*/ 823576 h 1658488"/>
              <a:gd name="connsiteX189" fmla="*/ 317414 w 1139306"/>
              <a:gd name="connsiteY189" fmla="*/ 815896 h 1658488"/>
              <a:gd name="connsiteX190" fmla="*/ 115710 w 1139306"/>
              <a:gd name="connsiteY190" fmla="*/ 977240 h 1658488"/>
              <a:gd name="connsiteX191" fmla="*/ 117129 w 1139306"/>
              <a:gd name="connsiteY191" fmla="*/ 962198 h 1658488"/>
              <a:gd name="connsiteX192" fmla="*/ 131881 w 1139306"/>
              <a:gd name="connsiteY192" fmla="*/ 963704 h 1658488"/>
              <a:gd name="connsiteX193" fmla="*/ 165722 w 1139306"/>
              <a:gd name="connsiteY193" fmla="*/ 1004238 h 1658488"/>
              <a:gd name="connsiteX194" fmla="*/ 259750 w 1139306"/>
              <a:gd name="connsiteY194" fmla="*/ 884774 h 1658488"/>
              <a:gd name="connsiteX195" fmla="*/ 274501 w 1139306"/>
              <a:gd name="connsiteY195" fmla="*/ 882873 h 1658488"/>
              <a:gd name="connsiteX196" fmla="*/ 276157 w 1139306"/>
              <a:gd name="connsiteY196" fmla="*/ 897836 h 1658488"/>
              <a:gd name="connsiteX197" fmla="*/ 174161 w 1139306"/>
              <a:gd name="connsiteY197" fmla="*/ 1027433 h 1658488"/>
              <a:gd name="connsiteX198" fmla="*/ 166195 w 1139306"/>
              <a:gd name="connsiteY198" fmla="*/ 1031470 h 1658488"/>
              <a:gd name="connsiteX199" fmla="*/ 158148 w 1139306"/>
              <a:gd name="connsiteY199" fmla="*/ 1027670 h 1658488"/>
              <a:gd name="connsiteX200" fmla="*/ 317414 w 1139306"/>
              <a:gd name="connsiteY200" fmla="*/ 923168 h 1658488"/>
              <a:gd name="connsiteX201" fmla="*/ 327907 w 1139306"/>
              <a:gd name="connsiteY201" fmla="*/ 912639 h 1658488"/>
              <a:gd name="connsiteX202" fmla="*/ 977912 w 1139306"/>
              <a:gd name="connsiteY202" fmla="*/ 912639 h 1658488"/>
              <a:gd name="connsiteX203" fmla="*/ 988481 w 1139306"/>
              <a:gd name="connsiteY203" fmla="*/ 923168 h 1658488"/>
              <a:gd name="connsiteX204" fmla="*/ 977912 w 1139306"/>
              <a:gd name="connsiteY204" fmla="*/ 933698 h 1658488"/>
              <a:gd name="connsiteX205" fmla="*/ 327765 w 1139306"/>
              <a:gd name="connsiteY205" fmla="*/ 933698 h 1658488"/>
              <a:gd name="connsiteX206" fmla="*/ 317430 w 1139306"/>
              <a:gd name="connsiteY206" fmla="*/ 923168 h 1658488"/>
              <a:gd name="connsiteX207" fmla="*/ 988461 w 1139306"/>
              <a:gd name="connsiteY207" fmla="*/ 994497 h 1658488"/>
              <a:gd name="connsiteX208" fmla="*/ 985386 w 1139306"/>
              <a:gd name="connsiteY208" fmla="*/ 1002018 h 1658488"/>
              <a:gd name="connsiteX209" fmla="*/ 977892 w 1139306"/>
              <a:gd name="connsiteY209" fmla="*/ 1005107 h 1658488"/>
              <a:gd name="connsiteX210" fmla="*/ 559330 w 1139306"/>
              <a:gd name="connsiteY210" fmla="*/ 1005107 h 1658488"/>
              <a:gd name="connsiteX211" fmla="*/ 548761 w 1139306"/>
              <a:gd name="connsiteY211" fmla="*/ 994497 h 1658488"/>
              <a:gd name="connsiteX212" fmla="*/ 559330 w 1139306"/>
              <a:gd name="connsiteY212" fmla="*/ 983969 h 1658488"/>
              <a:gd name="connsiteX213" fmla="*/ 977730 w 1139306"/>
              <a:gd name="connsiteY213" fmla="*/ 983969 h 1658488"/>
              <a:gd name="connsiteX214" fmla="*/ 985145 w 1139306"/>
              <a:gd name="connsiteY214" fmla="*/ 987055 h 1658488"/>
              <a:gd name="connsiteX215" fmla="*/ 988221 w 1139306"/>
              <a:gd name="connsiteY215" fmla="*/ 994497 h 1658488"/>
              <a:gd name="connsiteX216" fmla="*/ 317414 w 1139306"/>
              <a:gd name="connsiteY216" fmla="*/ 994497 h 1658488"/>
              <a:gd name="connsiteX217" fmla="*/ 327907 w 1139306"/>
              <a:gd name="connsiteY217" fmla="*/ 983969 h 1658488"/>
              <a:gd name="connsiteX218" fmla="*/ 452700 w 1139306"/>
              <a:gd name="connsiteY218" fmla="*/ 983969 h 1658488"/>
              <a:gd name="connsiteX219" fmla="*/ 460115 w 1139306"/>
              <a:gd name="connsiteY219" fmla="*/ 987055 h 1658488"/>
              <a:gd name="connsiteX220" fmla="*/ 463190 w 1139306"/>
              <a:gd name="connsiteY220" fmla="*/ 994497 h 1658488"/>
              <a:gd name="connsiteX221" fmla="*/ 460115 w 1139306"/>
              <a:gd name="connsiteY221" fmla="*/ 1002018 h 1658488"/>
              <a:gd name="connsiteX222" fmla="*/ 452700 w 1139306"/>
              <a:gd name="connsiteY222" fmla="*/ 1005107 h 1658488"/>
              <a:gd name="connsiteX223" fmla="*/ 327749 w 1139306"/>
              <a:gd name="connsiteY223" fmla="*/ 1005107 h 1658488"/>
              <a:gd name="connsiteX224" fmla="*/ 317414 w 1139306"/>
              <a:gd name="connsiteY224" fmla="*/ 994497 h 1658488"/>
              <a:gd name="connsiteX225" fmla="*/ 115867 w 1139306"/>
              <a:gd name="connsiteY225" fmla="*/ 1154971 h 1658488"/>
              <a:gd name="connsiteX226" fmla="*/ 117366 w 1139306"/>
              <a:gd name="connsiteY226" fmla="*/ 1140010 h 1658488"/>
              <a:gd name="connsiteX227" fmla="*/ 125019 w 1139306"/>
              <a:gd name="connsiteY227" fmla="*/ 1137477 h 1658488"/>
              <a:gd name="connsiteX228" fmla="*/ 132117 w 1139306"/>
              <a:gd name="connsiteY228" fmla="*/ 1141277 h 1658488"/>
              <a:gd name="connsiteX229" fmla="*/ 165959 w 1139306"/>
              <a:gd name="connsiteY229" fmla="*/ 1181811 h 1658488"/>
              <a:gd name="connsiteX230" fmla="*/ 259750 w 1139306"/>
              <a:gd name="connsiteY230" fmla="*/ 1061634 h 1658488"/>
              <a:gd name="connsiteX231" fmla="*/ 267559 w 1139306"/>
              <a:gd name="connsiteY231" fmla="*/ 1058229 h 1658488"/>
              <a:gd name="connsiteX232" fmla="*/ 275370 w 1139306"/>
              <a:gd name="connsiteY232" fmla="*/ 1061634 h 1658488"/>
              <a:gd name="connsiteX233" fmla="*/ 277026 w 1139306"/>
              <a:gd name="connsiteY233" fmla="*/ 1076437 h 1658488"/>
              <a:gd name="connsiteX234" fmla="*/ 174161 w 1139306"/>
              <a:gd name="connsiteY234" fmla="*/ 1205244 h 1658488"/>
              <a:gd name="connsiteX235" fmla="*/ 166195 w 1139306"/>
              <a:gd name="connsiteY235" fmla="*/ 1209202 h 1658488"/>
              <a:gd name="connsiteX236" fmla="*/ 158148 w 1139306"/>
              <a:gd name="connsiteY236" fmla="*/ 1205402 h 1658488"/>
              <a:gd name="connsiteX237" fmla="*/ 317414 w 1139306"/>
              <a:gd name="connsiteY237" fmla="*/ 1101771 h 1658488"/>
              <a:gd name="connsiteX238" fmla="*/ 327907 w 1139306"/>
              <a:gd name="connsiteY238" fmla="*/ 1091242 h 1658488"/>
              <a:gd name="connsiteX239" fmla="*/ 977912 w 1139306"/>
              <a:gd name="connsiteY239" fmla="*/ 1091242 h 1658488"/>
              <a:gd name="connsiteX240" fmla="*/ 985404 w 1139306"/>
              <a:gd name="connsiteY240" fmla="*/ 1094329 h 1658488"/>
              <a:gd name="connsiteX241" fmla="*/ 988481 w 1139306"/>
              <a:gd name="connsiteY241" fmla="*/ 1101771 h 1658488"/>
              <a:gd name="connsiteX242" fmla="*/ 985404 w 1139306"/>
              <a:gd name="connsiteY242" fmla="*/ 1109213 h 1658488"/>
              <a:gd name="connsiteX243" fmla="*/ 977912 w 1139306"/>
              <a:gd name="connsiteY243" fmla="*/ 1112301 h 1658488"/>
              <a:gd name="connsiteX244" fmla="*/ 327765 w 1139306"/>
              <a:gd name="connsiteY244" fmla="*/ 1112301 h 1658488"/>
              <a:gd name="connsiteX245" fmla="*/ 317430 w 1139306"/>
              <a:gd name="connsiteY245" fmla="*/ 1101771 h 1658488"/>
              <a:gd name="connsiteX246" fmla="*/ 977900 w 1139306"/>
              <a:gd name="connsiteY246" fmla="*/ 1183710 h 1658488"/>
              <a:gd name="connsiteX247" fmla="*/ 559338 w 1139306"/>
              <a:gd name="connsiteY247" fmla="*/ 1183710 h 1658488"/>
              <a:gd name="connsiteX248" fmla="*/ 548769 w 1139306"/>
              <a:gd name="connsiteY248" fmla="*/ 1173102 h 1658488"/>
              <a:gd name="connsiteX249" fmla="*/ 559338 w 1139306"/>
              <a:gd name="connsiteY249" fmla="*/ 1162574 h 1658488"/>
              <a:gd name="connsiteX250" fmla="*/ 977738 w 1139306"/>
              <a:gd name="connsiteY250" fmla="*/ 1162574 h 1658488"/>
              <a:gd name="connsiteX251" fmla="*/ 988231 w 1139306"/>
              <a:gd name="connsiteY251" fmla="*/ 1173102 h 1658488"/>
              <a:gd name="connsiteX252" fmla="*/ 977738 w 1139306"/>
              <a:gd name="connsiteY252" fmla="*/ 1183710 h 1658488"/>
              <a:gd name="connsiteX253" fmla="*/ 317414 w 1139306"/>
              <a:gd name="connsiteY253" fmla="*/ 1173102 h 1658488"/>
              <a:gd name="connsiteX254" fmla="*/ 327907 w 1139306"/>
              <a:gd name="connsiteY254" fmla="*/ 1162574 h 1658488"/>
              <a:gd name="connsiteX255" fmla="*/ 452700 w 1139306"/>
              <a:gd name="connsiteY255" fmla="*/ 1162574 h 1658488"/>
              <a:gd name="connsiteX256" fmla="*/ 463190 w 1139306"/>
              <a:gd name="connsiteY256" fmla="*/ 1173102 h 1658488"/>
              <a:gd name="connsiteX257" fmla="*/ 452700 w 1139306"/>
              <a:gd name="connsiteY257" fmla="*/ 1183710 h 1658488"/>
              <a:gd name="connsiteX258" fmla="*/ 327749 w 1139306"/>
              <a:gd name="connsiteY258" fmla="*/ 1183710 h 1658488"/>
              <a:gd name="connsiteX259" fmla="*/ 317414 w 1139306"/>
              <a:gd name="connsiteY259" fmla="*/ 1173102 h 1658488"/>
              <a:gd name="connsiteX260" fmla="*/ 667659 w 1139306"/>
              <a:gd name="connsiteY260" fmla="*/ 1533956 h 1658488"/>
              <a:gd name="connsiteX261" fmla="*/ 1016248 w 1139306"/>
              <a:gd name="connsiteY261" fmla="*/ 1533956 h 1658488"/>
              <a:gd name="connsiteX262" fmla="*/ 1016248 w 1139306"/>
              <a:gd name="connsiteY262" fmla="*/ 1407287 h 1658488"/>
              <a:gd name="connsiteX263" fmla="*/ 1026741 w 1139306"/>
              <a:gd name="connsiteY263" fmla="*/ 1396680 h 1658488"/>
              <a:gd name="connsiteX264" fmla="*/ 1037232 w 1139306"/>
              <a:gd name="connsiteY264" fmla="*/ 1407287 h 1658488"/>
              <a:gd name="connsiteX265" fmla="*/ 1037232 w 1139306"/>
              <a:gd name="connsiteY265" fmla="*/ 1543694 h 1658488"/>
              <a:gd name="connsiteX266" fmla="*/ 1037232 w 1139306"/>
              <a:gd name="connsiteY266" fmla="*/ 1543615 h 1658488"/>
              <a:gd name="connsiteX267" fmla="*/ 1034154 w 1139306"/>
              <a:gd name="connsiteY267" fmla="*/ 1551136 h 1658488"/>
              <a:gd name="connsiteX268" fmla="*/ 1026741 w 1139306"/>
              <a:gd name="connsiteY268" fmla="*/ 1554223 h 1658488"/>
              <a:gd name="connsiteX269" fmla="*/ 667671 w 1139306"/>
              <a:gd name="connsiteY269" fmla="*/ 1554223 h 1658488"/>
              <a:gd name="connsiteX270" fmla="*/ 657178 w 1139306"/>
              <a:gd name="connsiteY270" fmla="*/ 1543615 h 1658488"/>
              <a:gd name="connsiteX271" fmla="*/ 667671 w 1139306"/>
              <a:gd name="connsiteY271" fmla="*/ 1533956 h 1658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</a:cxnLst>
            <a:rect l="l" t="t" r="r" b="b"/>
            <a:pathLst>
              <a:path w="1139306" h="1658488">
                <a:moveTo>
                  <a:pt x="8431" y="1518521"/>
                </a:moveTo>
                <a:lnTo>
                  <a:pt x="567321" y="1658489"/>
                </a:lnTo>
                <a:lnTo>
                  <a:pt x="1021929" y="1658489"/>
                </a:lnTo>
                <a:cubicBezTo>
                  <a:pt x="1053010" y="1658489"/>
                  <a:pt x="1082905" y="1646059"/>
                  <a:pt x="1104914" y="1623972"/>
                </a:cubicBezTo>
                <a:cubicBezTo>
                  <a:pt x="1126924" y="1601885"/>
                  <a:pt x="1139307" y="1571959"/>
                  <a:pt x="1139307" y="1540687"/>
                </a:cubicBezTo>
                <a:lnTo>
                  <a:pt x="1139307" y="117802"/>
                </a:lnTo>
                <a:cubicBezTo>
                  <a:pt x="1139307" y="52727"/>
                  <a:pt x="1086691" y="0"/>
                  <a:pt x="1021929" y="0"/>
                </a:cubicBezTo>
                <a:lnTo>
                  <a:pt x="117378" y="0"/>
                </a:lnTo>
                <a:cubicBezTo>
                  <a:pt x="52537" y="0"/>
                  <a:pt x="0" y="52727"/>
                  <a:pt x="0" y="117802"/>
                </a:cubicBezTo>
                <a:lnTo>
                  <a:pt x="0" y="1508158"/>
                </a:lnTo>
                <a:cubicBezTo>
                  <a:pt x="79" y="1513146"/>
                  <a:pt x="3550" y="1517420"/>
                  <a:pt x="8441" y="1518529"/>
                </a:cubicBezTo>
                <a:close/>
                <a:moveTo>
                  <a:pt x="41404" y="1504982"/>
                </a:moveTo>
                <a:cubicBezTo>
                  <a:pt x="76507" y="1497145"/>
                  <a:pt x="151603" y="1471653"/>
                  <a:pt x="173691" y="1396047"/>
                </a:cubicBezTo>
                <a:lnTo>
                  <a:pt x="527793" y="1627051"/>
                </a:lnTo>
                <a:close/>
                <a:moveTo>
                  <a:pt x="117761" y="21053"/>
                </a:moveTo>
                <a:lnTo>
                  <a:pt x="1022313" y="21053"/>
                </a:lnTo>
                <a:cubicBezTo>
                  <a:pt x="1075479" y="21211"/>
                  <a:pt x="1118549" y="64437"/>
                  <a:pt x="1118628" y="117796"/>
                </a:cubicBezTo>
                <a:lnTo>
                  <a:pt x="1118628" y="1541086"/>
                </a:lnTo>
                <a:cubicBezTo>
                  <a:pt x="1118549" y="1594445"/>
                  <a:pt x="1075479" y="1637670"/>
                  <a:pt x="1022313" y="1637828"/>
                </a:cubicBezTo>
                <a:lnTo>
                  <a:pt x="580568" y="1637828"/>
                </a:lnTo>
                <a:cubicBezTo>
                  <a:pt x="579779" y="1635692"/>
                  <a:pt x="578438" y="1633870"/>
                  <a:pt x="576546" y="1632525"/>
                </a:cubicBezTo>
                <a:lnTo>
                  <a:pt x="172665" y="1370310"/>
                </a:lnTo>
                <a:cubicBezTo>
                  <a:pt x="169666" y="1368569"/>
                  <a:pt x="165880" y="1368569"/>
                  <a:pt x="162804" y="1370310"/>
                </a:cubicBezTo>
                <a:cubicBezTo>
                  <a:pt x="159650" y="1371656"/>
                  <a:pt x="157362" y="1374505"/>
                  <a:pt x="156730" y="1377910"/>
                </a:cubicBezTo>
                <a:cubicBezTo>
                  <a:pt x="139060" y="1474179"/>
                  <a:pt x="28387" y="1487478"/>
                  <a:pt x="21446" y="1488112"/>
                </a:cubicBezTo>
                <a:lnTo>
                  <a:pt x="21446" y="117800"/>
                </a:lnTo>
                <a:cubicBezTo>
                  <a:pt x="21525" y="64441"/>
                  <a:pt x="64595" y="21216"/>
                  <a:pt x="117761" y="21057"/>
                </a:cubicBezTo>
                <a:close/>
                <a:moveTo>
                  <a:pt x="115631" y="189918"/>
                </a:moveTo>
                <a:lnTo>
                  <a:pt x="115710" y="189997"/>
                </a:lnTo>
                <a:cubicBezTo>
                  <a:pt x="112002" y="185407"/>
                  <a:pt x="112713" y="178755"/>
                  <a:pt x="117129" y="174955"/>
                </a:cubicBezTo>
                <a:cubicBezTo>
                  <a:pt x="119260" y="173135"/>
                  <a:pt x="122020" y="172263"/>
                  <a:pt x="124783" y="172503"/>
                </a:cubicBezTo>
                <a:cubicBezTo>
                  <a:pt x="127543" y="172740"/>
                  <a:pt x="130146" y="174085"/>
                  <a:pt x="131881" y="176222"/>
                </a:cubicBezTo>
                <a:lnTo>
                  <a:pt x="165722" y="217230"/>
                </a:lnTo>
                <a:lnTo>
                  <a:pt x="259750" y="97766"/>
                </a:lnTo>
                <a:lnTo>
                  <a:pt x="259750" y="97687"/>
                </a:lnTo>
                <a:cubicBezTo>
                  <a:pt x="263379" y="93175"/>
                  <a:pt x="269926" y="92462"/>
                  <a:pt x="274501" y="96025"/>
                </a:cubicBezTo>
                <a:cubicBezTo>
                  <a:pt x="276789" y="97926"/>
                  <a:pt x="278209" y="100697"/>
                  <a:pt x="278367" y="103625"/>
                </a:cubicBezTo>
                <a:cubicBezTo>
                  <a:pt x="278524" y="106633"/>
                  <a:pt x="277419" y="109563"/>
                  <a:pt x="275370" y="111620"/>
                </a:cubicBezTo>
                <a:lnTo>
                  <a:pt x="173374" y="241455"/>
                </a:lnTo>
                <a:lnTo>
                  <a:pt x="173295" y="241455"/>
                </a:lnTo>
                <a:cubicBezTo>
                  <a:pt x="171322" y="243830"/>
                  <a:pt x="168404" y="245334"/>
                  <a:pt x="165326" y="245494"/>
                </a:cubicBezTo>
                <a:cubicBezTo>
                  <a:pt x="162251" y="245494"/>
                  <a:pt x="159331" y="244067"/>
                  <a:pt x="157360" y="241694"/>
                </a:cubicBezTo>
                <a:close/>
                <a:moveTo>
                  <a:pt x="317414" y="137589"/>
                </a:moveTo>
                <a:cubicBezTo>
                  <a:pt x="317414" y="131810"/>
                  <a:pt x="322147" y="127060"/>
                  <a:pt x="327907" y="127060"/>
                </a:cubicBezTo>
                <a:lnTo>
                  <a:pt x="977912" y="127060"/>
                </a:lnTo>
                <a:cubicBezTo>
                  <a:pt x="980751" y="127060"/>
                  <a:pt x="983433" y="128168"/>
                  <a:pt x="985404" y="130147"/>
                </a:cubicBezTo>
                <a:cubicBezTo>
                  <a:pt x="987377" y="132127"/>
                  <a:pt x="988481" y="134818"/>
                  <a:pt x="988481" y="137589"/>
                </a:cubicBezTo>
                <a:cubicBezTo>
                  <a:pt x="988481" y="140440"/>
                  <a:pt x="987377" y="143132"/>
                  <a:pt x="985404" y="145110"/>
                </a:cubicBezTo>
                <a:cubicBezTo>
                  <a:pt x="983433" y="147090"/>
                  <a:pt x="980751" y="148198"/>
                  <a:pt x="977912" y="148198"/>
                </a:cubicBezTo>
                <a:lnTo>
                  <a:pt x="327765" y="148198"/>
                </a:lnTo>
                <a:cubicBezTo>
                  <a:pt x="322085" y="147959"/>
                  <a:pt x="317511" y="143290"/>
                  <a:pt x="317430" y="137589"/>
                </a:cubicBezTo>
                <a:close/>
                <a:moveTo>
                  <a:pt x="988461" y="208918"/>
                </a:moveTo>
                <a:lnTo>
                  <a:pt x="988461" y="208997"/>
                </a:lnTo>
                <a:cubicBezTo>
                  <a:pt x="988461" y="211770"/>
                  <a:pt x="987357" y="214461"/>
                  <a:pt x="985386" y="216439"/>
                </a:cubicBezTo>
                <a:cubicBezTo>
                  <a:pt x="983413" y="218419"/>
                  <a:pt x="980731" y="219528"/>
                  <a:pt x="977892" y="219528"/>
                </a:cubicBezTo>
                <a:lnTo>
                  <a:pt x="559330" y="219528"/>
                </a:lnTo>
                <a:cubicBezTo>
                  <a:pt x="553492" y="219528"/>
                  <a:pt x="548761" y="214777"/>
                  <a:pt x="548761" y="208997"/>
                </a:cubicBezTo>
                <a:cubicBezTo>
                  <a:pt x="548761" y="203140"/>
                  <a:pt x="553492" y="198390"/>
                  <a:pt x="559330" y="198390"/>
                </a:cubicBezTo>
                <a:lnTo>
                  <a:pt x="977730" y="198390"/>
                </a:lnTo>
                <a:cubicBezTo>
                  <a:pt x="980491" y="198390"/>
                  <a:pt x="983172" y="199498"/>
                  <a:pt x="985145" y="201476"/>
                </a:cubicBezTo>
                <a:cubicBezTo>
                  <a:pt x="987116" y="203456"/>
                  <a:pt x="988221" y="206148"/>
                  <a:pt x="988221" y="208997"/>
                </a:cubicBezTo>
                <a:close/>
                <a:moveTo>
                  <a:pt x="317414" y="208918"/>
                </a:moveTo>
                <a:lnTo>
                  <a:pt x="317414" y="208997"/>
                </a:lnTo>
                <a:cubicBezTo>
                  <a:pt x="317414" y="203140"/>
                  <a:pt x="322147" y="198390"/>
                  <a:pt x="327907" y="198390"/>
                </a:cubicBezTo>
                <a:lnTo>
                  <a:pt x="452700" y="198390"/>
                </a:lnTo>
                <a:cubicBezTo>
                  <a:pt x="458457" y="198390"/>
                  <a:pt x="463190" y="203140"/>
                  <a:pt x="463190" y="208997"/>
                </a:cubicBezTo>
                <a:cubicBezTo>
                  <a:pt x="463190" y="214777"/>
                  <a:pt x="458457" y="219528"/>
                  <a:pt x="452700" y="219528"/>
                </a:cubicBezTo>
                <a:lnTo>
                  <a:pt x="327749" y="219528"/>
                </a:lnTo>
                <a:cubicBezTo>
                  <a:pt x="321990" y="219449"/>
                  <a:pt x="317414" y="214698"/>
                  <a:pt x="317414" y="208997"/>
                </a:cubicBezTo>
                <a:close/>
                <a:moveTo>
                  <a:pt x="115867" y="404860"/>
                </a:moveTo>
                <a:cubicBezTo>
                  <a:pt x="114133" y="402723"/>
                  <a:pt x="113264" y="399951"/>
                  <a:pt x="113501" y="397180"/>
                </a:cubicBezTo>
                <a:cubicBezTo>
                  <a:pt x="113739" y="394331"/>
                  <a:pt x="115080" y="391797"/>
                  <a:pt x="117287" y="389977"/>
                </a:cubicBezTo>
                <a:cubicBezTo>
                  <a:pt x="121705" y="386256"/>
                  <a:pt x="128410" y="386889"/>
                  <a:pt x="132117" y="391402"/>
                </a:cubicBezTo>
                <a:lnTo>
                  <a:pt x="165959" y="431936"/>
                </a:lnTo>
                <a:lnTo>
                  <a:pt x="259986" y="312472"/>
                </a:lnTo>
                <a:lnTo>
                  <a:pt x="259986" y="312393"/>
                </a:lnTo>
                <a:cubicBezTo>
                  <a:pt x="263615" y="307880"/>
                  <a:pt x="270162" y="307167"/>
                  <a:pt x="274738" y="310730"/>
                </a:cubicBezTo>
                <a:cubicBezTo>
                  <a:pt x="279235" y="314371"/>
                  <a:pt x="279944" y="320942"/>
                  <a:pt x="276394" y="325535"/>
                </a:cubicBezTo>
                <a:lnTo>
                  <a:pt x="174398" y="455132"/>
                </a:lnTo>
                <a:cubicBezTo>
                  <a:pt x="172505" y="457665"/>
                  <a:pt x="169507" y="459169"/>
                  <a:pt x="166352" y="459169"/>
                </a:cubicBezTo>
                <a:cubicBezTo>
                  <a:pt x="163275" y="459169"/>
                  <a:pt x="160357" y="457902"/>
                  <a:pt x="158386" y="455527"/>
                </a:cubicBezTo>
                <a:close/>
                <a:moveTo>
                  <a:pt x="317414" y="351896"/>
                </a:moveTo>
                <a:cubicBezTo>
                  <a:pt x="317414" y="346039"/>
                  <a:pt x="322147" y="341367"/>
                  <a:pt x="327907" y="341367"/>
                </a:cubicBezTo>
                <a:lnTo>
                  <a:pt x="977912" y="341367"/>
                </a:lnTo>
                <a:cubicBezTo>
                  <a:pt x="980751" y="341367"/>
                  <a:pt x="983433" y="342476"/>
                  <a:pt x="985404" y="344454"/>
                </a:cubicBezTo>
                <a:cubicBezTo>
                  <a:pt x="987377" y="346434"/>
                  <a:pt x="988481" y="349125"/>
                  <a:pt x="988481" y="351896"/>
                </a:cubicBezTo>
                <a:cubicBezTo>
                  <a:pt x="988481" y="354666"/>
                  <a:pt x="987377" y="357360"/>
                  <a:pt x="985404" y="359338"/>
                </a:cubicBezTo>
                <a:cubicBezTo>
                  <a:pt x="983433" y="361318"/>
                  <a:pt x="980751" y="362427"/>
                  <a:pt x="977912" y="362427"/>
                </a:cubicBezTo>
                <a:lnTo>
                  <a:pt x="327765" y="362427"/>
                </a:lnTo>
                <a:cubicBezTo>
                  <a:pt x="322085" y="362266"/>
                  <a:pt x="317511" y="357597"/>
                  <a:pt x="317430" y="351896"/>
                </a:cubicBezTo>
                <a:close/>
                <a:moveTo>
                  <a:pt x="988461" y="423225"/>
                </a:moveTo>
                <a:cubicBezTo>
                  <a:pt x="988461" y="426075"/>
                  <a:pt x="987357" y="428769"/>
                  <a:pt x="985386" y="430747"/>
                </a:cubicBezTo>
                <a:cubicBezTo>
                  <a:pt x="983413" y="432727"/>
                  <a:pt x="980731" y="433835"/>
                  <a:pt x="977892" y="433835"/>
                </a:cubicBezTo>
                <a:lnTo>
                  <a:pt x="559330" y="433835"/>
                </a:lnTo>
                <a:cubicBezTo>
                  <a:pt x="553492" y="433835"/>
                  <a:pt x="548761" y="429085"/>
                  <a:pt x="548761" y="423225"/>
                </a:cubicBezTo>
                <a:cubicBezTo>
                  <a:pt x="548761" y="417447"/>
                  <a:pt x="553492" y="412697"/>
                  <a:pt x="559330" y="412697"/>
                </a:cubicBezTo>
                <a:lnTo>
                  <a:pt x="977730" y="412697"/>
                </a:lnTo>
                <a:cubicBezTo>
                  <a:pt x="980491" y="412697"/>
                  <a:pt x="983172" y="413805"/>
                  <a:pt x="985145" y="415783"/>
                </a:cubicBezTo>
                <a:cubicBezTo>
                  <a:pt x="987116" y="417764"/>
                  <a:pt x="988221" y="420455"/>
                  <a:pt x="988221" y="423225"/>
                </a:cubicBezTo>
                <a:close/>
                <a:moveTo>
                  <a:pt x="317414" y="423225"/>
                </a:moveTo>
                <a:cubicBezTo>
                  <a:pt x="317414" y="417447"/>
                  <a:pt x="322147" y="412697"/>
                  <a:pt x="327907" y="412697"/>
                </a:cubicBezTo>
                <a:lnTo>
                  <a:pt x="452700" y="412697"/>
                </a:lnTo>
                <a:cubicBezTo>
                  <a:pt x="455460" y="412697"/>
                  <a:pt x="458142" y="413805"/>
                  <a:pt x="460115" y="415783"/>
                </a:cubicBezTo>
                <a:cubicBezTo>
                  <a:pt x="462086" y="417764"/>
                  <a:pt x="463190" y="420455"/>
                  <a:pt x="463190" y="423225"/>
                </a:cubicBezTo>
                <a:cubicBezTo>
                  <a:pt x="463190" y="426075"/>
                  <a:pt x="462086" y="428769"/>
                  <a:pt x="460115" y="430747"/>
                </a:cubicBezTo>
                <a:cubicBezTo>
                  <a:pt x="458142" y="432727"/>
                  <a:pt x="455460" y="433835"/>
                  <a:pt x="452700" y="433835"/>
                </a:cubicBezTo>
                <a:lnTo>
                  <a:pt x="327749" y="433835"/>
                </a:lnTo>
                <a:cubicBezTo>
                  <a:pt x="322069" y="433596"/>
                  <a:pt x="317495" y="428927"/>
                  <a:pt x="317414" y="423225"/>
                </a:cubicBezTo>
                <a:close/>
                <a:moveTo>
                  <a:pt x="115867" y="583460"/>
                </a:moveTo>
                <a:cubicBezTo>
                  <a:pt x="114133" y="581324"/>
                  <a:pt x="113264" y="578552"/>
                  <a:pt x="113501" y="575781"/>
                </a:cubicBezTo>
                <a:cubicBezTo>
                  <a:pt x="113739" y="572932"/>
                  <a:pt x="115080" y="570398"/>
                  <a:pt x="117287" y="568578"/>
                </a:cubicBezTo>
                <a:cubicBezTo>
                  <a:pt x="121705" y="564857"/>
                  <a:pt x="128410" y="565490"/>
                  <a:pt x="132117" y="570003"/>
                </a:cubicBezTo>
                <a:lnTo>
                  <a:pt x="165959" y="610537"/>
                </a:lnTo>
                <a:lnTo>
                  <a:pt x="259750" y="491627"/>
                </a:lnTo>
                <a:cubicBezTo>
                  <a:pt x="263379" y="487113"/>
                  <a:pt x="269926" y="486402"/>
                  <a:pt x="274501" y="489963"/>
                </a:cubicBezTo>
                <a:cubicBezTo>
                  <a:pt x="276711" y="491706"/>
                  <a:pt x="278130" y="494239"/>
                  <a:pt x="278445" y="497010"/>
                </a:cubicBezTo>
                <a:cubicBezTo>
                  <a:pt x="278760" y="499780"/>
                  <a:pt x="277973" y="502551"/>
                  <a:pt x="276157" y="504768"/>
                </a:cubicBezTo>
                <a:lnTo>
                  <a:pt x="174161" y="634365"/>
                </a:lnTo>
                <a:cubicBezTo>
                  <a:pt x="172269" y="636898"/>
                  <a:pt x="169349" y="638402"/>
                  <a:pt x="166195" y="638402"/>
                </a:cubicBezTo>
                <a:cubicBezTo>
                  <a:pt x="163039" y="638481"/>
                  <a:pt x="160042" y="637056"/>
                  <a:pt x="158148" y="634602"/>
                </a:cubicBezTo>
                <a:close/>
                <a:moveTo>
                  <a:pt x="317414" y="530260"/>
                </a:moveTo>
                <a:cubicBezTo>
                  <a:pt x="317493" y="524481"/>
                  <a:pt x="322147" y="519810"/>
                  <a:pt x="327907" y="519731"/>
                </a:cubicBezTo>
                <a:lnTo>
                  <a:pt x="977912" y="519731"/>
                </a:lnTo>
                <a:cubicBezTo>
                  <a:pt x="980751" y="519731"/>
                  <a:pt x="983433" y="520839"/>
                  <a:pt x="985404" y="522818"/>
                </a:cubicBezTo>
                <a:cubicBezTo>
                  <a:pt x="987377" y="524798"/>
                  <a:pt x="988481" y="527489"/>
                  <a:pt x="988481" y="530260"/>
                </a:cubicBezTo>
                <a:cubicBezTo>
                  <a:pt x="988481" y="533111"/>
                  <a:pt x="987377" y="535803"/>
                  <a:pt x="985404" y="537781"/>
                </a:cubicBezTo>
                <a:cubicBezTo>
                  <a:pt x="983433" y="539761"/>
                  <a:pt x="980751" y="540869"/>
                  <a:pt x="977912" y="540869"/>
                </a:cubicBezTo>
                <a:lnTo>
                  <a:pt x="327765" y="540869"/>
                </a:lnTo>
                <a:cubicBezTo>
                  <a:pt x="322006" y="540709"/>
                  <a:pt x="317430" y="536040"/>
                  <a:pt x="317430" y="530260"/>
                </a:cubicBezTo>
                <a:close/>
                <a:moveTo>
                  <a:pt x="988461" y="601826"/>
                </a:moveTo>
                <a:cubicBezTo>
                  <a:pt x="988461" y="604678"/>
                  <a:pt x="987357" y="607369"/>
                  <a:pt x="985386" y="609347"/>
                </a:cubicBezTo>
                <a:cubicBezTo>
                  <a:pt x="983413" y="611328"/>
                  <a:pt x="980731" y="612436"/>
                  <a:pt x="977892" y="612436"/>
                </a:cubicBezTo>
                <a:lnTo>
                  <a:pt x="559330" y="612436"/>
                </a:lnTo>
                <a:cubicBezTo>
                  <a:pt x="553492" y="612436"/>
                  <a:pt x="548761" y="607686"/>
                  <a:pt x="548761" y="601826"/>
                </a:cubicBezTo>
                <a:cubicBezTo>
                  <a:pt x="548761" y="596048"/>
                  <a:pt x="553492" y="591298"/>
                  <a:pt x="559330" y="591298"/>
                </a:cubicBezTo>
                <a:lnTo>
                  <a:pt x="977730" y="591298"/>
                </a:lnTo>
                <a:cubicBezTo>
                  <a:pt x="980491" y="591298"/>
                  <a:pt x="983172" y="592406"/>
                  <a:pt x="985145" y="594384"/>
                </a:cubicBezTo>
                <a:cubicBezTo>
                  <a:pt x="987116" y="596364"/>
                  <a:pt x="988221" y="599056"/>
                  <a:pt x="988221" y="601826"/>
                </a:cubicBezTo>
                <a:close/>
                <a:moveTo>
                  <a:pt x="317414" y="601826"/>
                </a:moveTo>
                <a:cubicBezTo>
                  <a:pt x="317414" y="596048"/>
                  <a:pt x="322147" y="591298"/>
                  <a:pt x="327907" y="591298"/>
                </a:cubicBezTo>
                <a:lnTo>
                  <a:pt x="452700" y="591298"/>
                </a:lnTo>
                <a:cubicBezTo>
                  <a:pt x="455460" y="591298"/>
                  <a:pt x="458142" y="592406"/>
                  <a:pt x="460115" y="594384"/>
                </a:cubicBezTo>
                <a:cubicBezTo>
                  <a:pt x="462086" y="596364"/>
                  <a:pt x="463190" y="599056"/>
                  <a:pt x="463190" y="601826"/>
                </a:cubicBezTo>
                <a:cubicBezTo>
                  <a:pt x="463190" y="604678"/>
                  <a:pt x="462086" y="607369"/>
                  <a:pt x="460115" y="609347"/>
                </a:cubicBezTo>
                <a:cubicBezTo>
                  <a:pt x="458142" y="611328"/>
                  <a:pt x="455460" y="612436"/>
                  <a:pt x="452700" y="612436"/>
                </a:cubicBezTo>
                <a:lnTo>
                  <a:pt x="327749" y="612436"/>
                </a:lnTo>
                <a:cubicBezTo>
                  <a:pt x="322069" y="612197"/>
                  <a:pt x="317495" y="607527"/>
                  <a:pt x="317414" y="601826"/>
                </a:cubicBezTo>
                <a:close/>
                <a:moveTo>
                  <a:pt x="115710" y="797768"/>
                </a:moveTo>
                <a:cubicBezTo>
                  <a:pt x="113896" y="795631"/>
                  <a:pt x="113028" y="792859"/>
                  <a:pt x="113264" y="790009"/>
                </a:cubicBezTo>
                <a:cubicBezTo>
                  <a:pt x="113581" y="787239"/>
                  <a:pt x="114922" y="784706"/>
                  <a:pt x="117051" y="782886"/>
                </a:cubicBezTo>
                <a:cubicBezTo>
                  <a:pt x="121548" y="779165"/>
                  <a:pt x="128174" y="779797"/>
                  <a:pt x="131881" y="784231"/>
                </a:cubicBezTo>
                <a:lnTo>
                  <a:pt x="165722" y="824765"/>
                </a:lnTo>
                <a:lnTo>
                  <a:pt x="259750" y="705301"/>
                </a:lnTo>
                <a:cubicBezTo>
                  <a:pt x="261406" y="702847"/>
                  <a:pt x="264011" y="701183"/>
                  <a:pt x="266929" y="700709"/>
                </a:cubicBezTo>
                <a:cubicBezTo>
                  <a:pt x="269768" y="700235"/>
                  <a:pt x="272765" y="701025"/>
                  <a:pt x="275053" y="702847"/>
                </a:cubicBezTo>
                <a:cubicBezTo>
                  <a:pt x="277419" y="704746"/>
                  <a:pt x="278839" y="707438"/>
                  <a:pt x="278997" y="710368"/>
                </a:cubicBezTo>
                <a:cubicBezTo>
                  <a:pt x="279235" y="713376"/>
                  <a:pt x="278209" y="716225"/>
                  <a:pt x="276157" y="718364"/>
                </a:cubicBezTo>
                <a:lnTo>
                  <a:pt x="174161" y="847961"/>
                </a:lnTo>
                <a:lnTo>
                  <a:pt x="174161" y="848040"/>
                </a:lnTo>
                <a:cubicBezTo>
                  <a:pt x="172269" y="850573"/>
                  <a:pt x="169349" y="852077"/>
                  <a:pt x="166195" y="851998"/>
                </a:cubicBezTo>
                <a:cubicBezTo>
                  <a:pt x="163039" y="852156"/>
                  <a:pt x="160042" y="850731"/>
                  <a:pt x="158148" y="848198"/>
                </a:cubicBezTo>
                <a:close/>
                <a:moveTo>
                  <a:pt x="317414" y="744962"/>
                </a:moveTo>
                <a:cubicBezTo>
                  <a:pt x="317493" y="739184"/>
                  <a:pt x="322147" y="734512"/>
                  <a:pt x="327907" y="734433"/>
                </a:cubicBezTo>
                <a:lnTo>
                  <a:pt x="977912" y="734433"/>
                </a:lnTo>
                <a:cubicBezTo>
                  <a:pt x="980751" y="734433"/>
                  <a:pt x="983433" y="735542"/>
                  <a:pt x="985404" y="737520"/>
                </a:cubicBezTo>
                <a:cubicBezTo>
                  <a:pt x="987377" y="739500"/>
                  <a:pt x="988481" y="742192"/>
                  <a:pt x="988481" y="744962"/>
                </a:cubicBezTo>
                <a:cubicBezTo>
                  <a:pt x="988481" y="747814"/>
                  <a:pt x="987377" y="750505"/>
                  <a:pt x="985404" y="752483"/>
                </a:cubicBezTo>
                <a:cubicBezTo>
                  <a:pt x="983433" y="754463"/>
                  <a:pt x="980751" y="755572"/>
                  <a:pt x="977912" y="755572"/>
                </a:cubicBezTo>
                <a:lnTo>
                  <a:pt x="327765" y="755572"/>
                </a:lnTo>
                <a:cubicBezTo>
                  <a:pt x="322006" y="755412"/>
                  <a:pt x="317430" y="750742"/>
                  <a:pt x="317430" y="744962"/>
                </a:cubicBezTo>
                <a:close/>
                <a:moveTo>
                  <a:pt x="988461" y="816292"/>
                </a:moveTo>
                <a:lnTo>
                  <a:pt x="988461" y="816371"/>
                </a:lnTo>
                <a:cubicBezTo>
                  <a:pt x="988461" y="819143"/>
                  <a:pt x="987357" y="821835"/>
                  <a:pt x="985386" y="823813"/>
                </a:cubicBezTo>
                <a:cubicBezTo>
                  <a:pt x="983413" y="825793"/>
                  <a:pt x="980731" y="826901"/>
                  <a:pt x="977892" y="826901"/>
                </a:cubicBezTo>
                <a:lnTo>
                  <a:pt x="559330" y="826901"/>
                </a:lnTo>
                <a:cubicBezTo>
                  <a:pt x="553492" y="826901"/>
                  <a:pt x="548761" y="822151"/>
                  <a:pt x="548761" y="816371"/>
                </a:cubicBezTo>
                <a:cubicBezTo>
                  <a:pt x="548761" y="810514"/>
                  <a:pt x="553492" y="805763"/>
                  <a:pt x="559330" y="805763"/>
                </a:cubicBezTo>
                <a:lnTo>
                  <a:pt x="977730" y="805763"/>
                </a:lnTo>
                <a:cubicBezTo>
                  <a:pt x="983330" y="805763"/>
                  <a:pt x="987985" y="810276"/>
                  <a:pt x="988221" y="815896"/>
                </a:cubicBezTo>
                <a:close/>
                <a:moveTo>
                  <a:pt x="317414" y="816292"/>
                </a:moveTo>
                <a:lnTo>
                  <a:pt x="317414" y="816371"/>
                </a:lnTo>
                <a:cubicBezTo>
                  <a:pt x="317493" y="810593"/>
                  <a:pt x="322147" y="805921"/>
                  <a:pt x="327907" y="805763"/>
                </a:cubicBezTo>
                <a:lnTo>
                  <a:pt x="452700" y="805763"/>
                </a:lnTo>
                <a:cubicBezTo>
                  <a:pt x="455460" y="805763"/>
                  <a:pt x="458142" y="806872"/>
                  <a:pt x="460115" y="808850"/>
                </a:cubicBezTo>
                <a:cubicBezTo>
                  <a:pt x="462086" y="810830"/>
                  <a:pt x="463190" y="813521"/>
                  <a:pt x="463190" y="816371"/>
                </a:cubicBezTo>
                <a:cubicBezTo>
                  <a:pt x="463190" y="819141"/>
                  <a:pt x="462086" y="821835"/>
                  <a:pt x="460115" y="823813"/>
                </a:cubicBezTo>
                <a:cubicBezTo>
                  <a:pt x="458142" y="825793"/>
                  <a:pt x="455460" y="826901"/>
                  <a:pt x="452700" y="826901"/>
                </a:cubicBezTo>
                <a:lnTo>
                  <a:pt x="327749" y="826901"/>
                </a:lnTo>
                <a:cubicBezTo>
                  <a:pt x="324908" y="826822"/>
                  <a:pt x="322226" y="825635"/>
                  <a:pt x="320255" y="823576"/>
                </a:cubicBezTo>
                <a:cubicBezTo>
                  <a:pt x="318361" y="821516"/>
                  <a:pt x="317335" y="818746"/>
                  <a:pt x="317414" y="815896"/>
                </a:cubicBezTo>
                <a:close/>
                <a:moveTo>
                  <a:pt x="115710" y="977240"/>
                </a:moveTo>
                <a:cubicBezTo>
                  <a:pt x="112002" y="972650"/>
                  <a:pt x="112713" y="965998"/>
                  <a:pt x="117129" y="962198"/>
                </a:cubicBezTo>
                <a:cubicBezTo>
                  <a:pt x="121627" y="958558"/>
                  <a:pt x="128174" y="959269"/>
                  <a:pt x="131881" y="963704"/>
                </a:cubicBezTo>
                <a:lnTo>
                  <a:pt x="165722" y="1004238"/>
                </a:lnTo>
                <a:lnTo>
                  <a:pt x="259750" y="884774"/>
                </a:lnTo>
                <a:cubicBezTo>
                  <a:pt x="263300" y="880181"/>
                  <a:pt x="269926" y="879310"/>
                  <a:pt x="274501" y="882873"/>
                </a:cubicBezTo>
                <a:cubicBezTo>
                  <a:pt x="279075" y="886515"/>
                  <a:pt x="279786" y="893243"/>
                  <a:pt x="276157" y="897836"/>
                </a:cubicBezTo>
                <a:lnTo>
                  <a:pt x="174161" y="1027433"/>
                </a:lnTo>
                <a:cubicBezTo>
                  <a:pt x="172269" y="1029967"/>
                  <a:pt x="169349" y="1031470"/>
                  <a:pt x="166195" y="1031470"/>
                </a:cubicBezTo>
                <a:cubicBezTo>
                  <a:pt x="163039" y="1031470"/>
                  <a:pt x="160120" y="1030046"/>
                  <a:pt x="158148" y="1027670"/>
                </a:cubicBezTo>
                <a:close/>
                <a:moveTo>
                  <a:pt x="317414" y="923168"/>
                </a:moveTo>
                <a:cubicBezTo>
                  <a:pt x="317414" y="917310"/>
                  <a:pt x="322147" y="912639"/>
                  <a:pt x="327907" y="912639"/>
                </a:cubicBezTo>
                <a:lnTo>
                  <a:pt x="977912" y="912639"/>
                </a:lnTo>
                <a:cubicBezTo>
                  <a:pt x="983748" y="912639"/>
                  <a:pt x="988481" y="917310"/>
                  <a:pt x="988481" y="923168"/>
                </a:cubicBezTo>
                <a:cubicBezTo>
                  <a:pt x="988481" y="929027"/>
                  <a:pt x="983748" y="933698"/>
                  <a:pt x="977912" y="933698"/>
                </a:cubicBezTo>
                <a:lnTo>
                  <a:pt x="327765" y="933698"/>
                </a:lnTo>
                <a:cubicBezTo>
                  <a:pt x="322006" y="933619"/>
                  <a:pt x="317430" y="928948"/>
                  <a:pt x="317430" y="923168"/>
                </a:cubicBezTo>
                <a:close/>
                <a:moveTo>
                  <a:pt x="988461" y="994497"/>
                </a:moveTo>
                <a:cubicBezTo>
                  <a:pt x="988461" y="997347"/>
                  <a:pt x="987357" y="1000040"/>
                  <a:pt x="985386" y="1002018"/>
                </a:cubicBezTo>
                <a:cubicBezTo>
                  <a:pt x="983413" y="1003998"/>
                  <a:pt x="980731" y="1005107"/>
                  <a:pt x="977892" y="1005107"/>
                </a:cubicBezTo>
                <a:lnTo>
                  <a:pt x="559330" y="1005107"/>
                </a:lnTo>
                <a:cubicBezTo>
                  <a:pt x="553492" y="1005107"/>
                  <a:pt x="548761" y="1000357"/>
                  <a:pt x="548761" y="994497"/>
                </a:cubicBezTo>
                <a:cubicBezTo>
                  <a:pt x="548761" y="988719"/>
                  <a:pt x="553492" y="983969"/>
                  <a:pt x="559330" y="983969"/>
                </a:cubicBezTo>
                <a:lnTo>
                  <a:pt x="977730" y="983969"/>
                </a:lnTo>
                <a:cubicBezTo>
                  <a:pt x="980491" y="983969"/>
                  <a:pt x="983172" y="985077"/>
                  <a:pt x="985145" y="987055"/>
                </a:cubicBezTo>
                <a:cubicBezTo>
                  <a:pt x="987116" y="989035"/>
                  <a:pt x="988221" y="991727"/>
                  <a:pt x="988221" y="994497"/>
                </a:cubicBezTo>
                <a:close/>
                <a:moveTo>
                  <a:pt x="317414" y="994497"/>
                </a:moveTo>
                <a:cubicBezTo>
                  <a:pt x="317493" y="988719"/>
                  <a:pt x="322147" y="984048"/>
                  <a:pt x="327907" y="983969"/>
                </a:cubicBezTo>
                <a:lnTo>
                  <a:pt x="452700" y="983969"/>
                </a:lnTo>
                <a:cubicBezTo>
                  <a:pt x="455460" y="983969"/>
                  <a:pt x="458142" y="985077"/>
                  <a:pt x="460115" y="987055"/>
                </a:cubicBezTo>
                <a:cubicBezTo>
                  <a:pt x="462086" y="989035"/>
                  <a:pt x="463190" y="991727"/>
                  <a:pt x="463190" y="994497"/>
                </a:cubicBezTo>
                <a:cubicBezTo>
                  <a:pt x="463190" y="997347"/>
                  <a:pt x="462086" y="1000040"/>
                  <a:pt x="460115" y="1002018"/>
                </a:cubicBezTo>
                <a:cubicBezTo>
                  <a:pt x="458142" y="1003998"/>
                  <a:pt x="455460" y="1005107"/>
                  <a:pt x="452700" y="1005107"/>
                </a:cubicBezTo>
                <a:lnTo>
                  <a:pt x="327749" y="1005107"/>
                </a:lnTo>
                <a:cubicBezTo>
                  <a:pt x="321990" y="1004947"/>
                  <a:pt x="317414" y="1000277"/>
                  <a:pt x="317414" y="994497"/>
                </a:cubicBezTo>
                <a:close/>
                <a:moveTo>
                  <a:pt x="115867" y="1154971"/>
                </a:moveTo>
                <a:cubicBezTo>
                  <a:pt x="112238" y="1150381"/>
                  <a:pt x="112870" y="1143729"/>
                  <a:pt x="117366" y="1140010"/>
                </a:cubicBezTo>
                <a:cubicBezTo>
                  <a:pt x="119496" y="1138188"/>
                  <a:pt x="122257" y="1137238"/>
                  <a:pt x="125019" y="1137477"/>
                </a:cubicBezTo>
                <a:cubicBezTo>
                  <a:pt x="127780" y="1137714"/>
                  <a:pt x="130304" y="1139060"/>
                  <a:pt x="132117" y="1141277"/>
                </a:cubicBezTo>
                <a:lnTo>
                  <a:pt x="165959" y="1181811"/>
                </a:lnTo>
                <a:lnTo>
                  <a:pt x="259750" y="1061634"/>
                </a:lnTo>
                <a:cubicBezTo>
                  <a:pt x="261801" y="1059496"/>
                  <a:pt x="264562" y="1058229"/>
                  <a:pt x="267559" y="1058229"/>
                </a:cubicBezTo>
                <a:cubicBezTo>
                  <a:pt x="270558" y="1058229"/>
                  <a:pt x="273318" y="1059496"/>
                  <a:pt x="275370" y="1061634"/>
                </a:cubicBezTo>
                <a:cubicBezTo>
                  <a:pt x="279865" y="1065274"/>
                  <a:pt x="280576" y="1071846"/>
                  <a:pt x="277026" y="1076437"/>
                </a:cubicBezTo>
                <a:lnTo>
                  <a:pt x="174161" y="1205244"/>
                </a:lnTo>
                <a:cubicBezTo>
                  <a:pt x="172188" y="1207619"/>
                  <a:pt x="169270" y="1209044"/>
                  <a:pt x="166195" y="1209202"/>
                </a:cubicBezTo>
                <a:cubicBezTo>
                  <a:pt x="163039" y="1209202"/>
                  <a:pt x="160120" y="1207856"/>
                  <a:pt x="158148" y="1205402"/>
                </a:cubicBezTo>
                <a:close/>
                <a:moveTo>
                  <a:pt x="317414" y="1101771"/>
                </a:moveTo>
                <a:cubicBezTo>
                  <a:pt x="317414" y="1095913"/>
                  <a:pt x="322147" y="1091242"/>
                  <a:pt x="327907" y="1091242"/>
                </a:cubicBezTo>
                <a:lnTo>
                  <a:pt x="977912" y="1091242"/>
                </a:lnTo>
                <a:cubicBezTo>
                  <a:pt x="980751" y="1091242"/>
                  <a:pt x="983433" y="1092350"/>
                  <a:pt x="985404" y="1094329"/>
                </a:cubicBezTo>
                <a:cubicBezTo>
                  <a:pt x="987377" y="1096309"/>
                  <a:pt x="988481" y="1099000"/>
                  <a:pt x="988481" y="1101771"/>
                </a:cubicBezTo>
                <a:cubicBezTo>
                  <a:pt x="988481" y="1104541"/>
                  <a:pt x="987377" y="1107235"/>
                  <a:pt x="985404" y="1109213"/>
                </a:cubicBezTo>
                <a:cubicBezTo>
                  <a:pt x="983433" y="1111193"/>
                  <a:pt x="980751" y="1112301"/>
                  <a:pt x="977912" y="1112301"/>
                </a:cubicBezTo>
                <a:lnTo>
                  <a:pt x="327765" y="1112301"/>
                </a:lnTo>
                <a:cubicBezTo>
                  <a:pt x="322085" y="1112141"/>
                  <a:pt x="317511" y="1107472"/>
                  <a:pt x="317430" y="1101771"/>
                </a:cubicBezTo>
                <a:close/>
                <a:moveTo>
                  <a:pt x="977900" y="1183710"/>
                </a:moveTo>
                <a:lnTo>
                  <a:pt x="559338" y="1183710"/>
                </a:lnTo>
                <a:cubicBezTo>
                  <a:pt x="553502" y="1183710"/>
                  <a:pt x="548769" y="1178961"/>
                  <a:pt x="548769" y="1173102"/>
                </a:cubicBezTo>
                <a:cubicBezTo>
                  <a:pt x="548769" y="1167322"/>
                  <a:pt x="553502" y="1162574"/>
                  <a:pt x="559338" y="1162574"/>
                </a:cubicBezTo>
                <a:lnTo>
                  <a:pt x="977738" y="1162574"/>
                </a:lnTo>
                <a:cubicBezTo>
                  <a:pt x="983498" y="1162574"/>
                  <a:pt x="988231" y="1167322"/>
                  <a:pt x="988231" y="1173102"/>
                </a:cubicBezTo>
                <a:cubicBezTo>
                  <a:pt x="988231" y="1178961"/>
                  <a:pt x="983498" y="1183710"/>
                  <a:pt x="977738" y="1183710"/>
                </a:cubicBezTo>
                <a:close/>
                <a:moveTo>
                  <a:pt x="317414" y="1173102"/>
                </a:moveTo>
                <a:cubicBezTo>
                  <a:pt x="317414" y="1167322"/>
                  <a:pt x="322147" y="1162574"/>
                  <a:pt x="327907" y="1162574"/>
                </a:cubicBezTo>
                <a:lnTo>
                  <a:pt x="452700" y="1162574"/>
                </a:lnTo>
                <a:cubicBezTo>
                  <a:pt x="458457" y="1162574"/>
                  <a:pt x="463190" y="1167322"/>
                  <a:pt x="463190" y="1173102"/>
                </a:cubicBezTo>
                <a:cubicBezTo>
                  <a:pt x="463190" y="1178961"/>
                  <a:pt x="458457" y="1183710"/>
                  <a:pt x="452700" y="1183710"/>
                </a:cubicBezTo>
                <a:lnTo>
                  <a:pt x="327749" y="1183710"/>
                </a:lnTo>
                <a:cubicBezTo>
                  <a:pt x="321990" y="1183552"/>
                  <a:pt x="317414" y="1178882"/>
                  <a:pt x="317414" y="1173102"/>
                </a:cubicBezTo>
                <a:close/>
                <a:moveTo>
                  <a:pt x="667659" y="1533956"/>
                </a:moveTo>
                <a:lnTo>
                  <a:pt x="1016248" y="1533956"/>
                </a:lnTo>
                <a:lnTo>
                  <a:pt x="1016248" y="1407287"/>
                </a:lnTo>
                <a:cubicBezTo>
                  <a:pt x="1016248" y="1401428"/>
                  <a:pt x="1020903" y="1396680"/>
                  <a:pt x="1026741" y="1396680"/>
                </a:cubicBezTo>
                <a:cubicBezTo>
                  <a:pt x="1032577" y="1396680"/>
                  <a:pt x="1037232" y="1401428"/>
                  <a:pt x="1037232" y="1407287"/>
                </a:cubicBezTo>
                <a:lnTo>
                  <a:pt x="1037232" y="1543694"/>
                </a:lnTo>
                <a:lnTo>
                  <a:pt x="1037232" y="1543615"/>
                </a:lnTo>
                <a:cubicBezTo>
                  <a:pt x="1037232" y="1546465"/>
                  <a:pt x="1036127" y="1549156"/>
                  <a:pt x="1034154" y="1551136"/>
                </a:cubicBezTo>
                <a:cubicBezTo>
                  <a:pt x="1032183" y="1553114"/>
                  <a:pt x="1029502" y="1554223"/>
                  <a:pt x="1026741" y="1554223"/>
                </a:cubicBezTo>
                <a:lnTo>
                  <a:pt x="667671" y="1554223"/>
                </a:lnTo>
                <a:cubicBezTo>
                  <a:pt x="661833" y="1554223"/>
                  <a:pt x="657178" y="1549472"/>
                  <a:pt x="657178" y="1543615"/>
                </a:cubicBezTo>
                <a:cubicBezTo>
                  <a:pt x="657653" y="1538151"/>
                  <a:pt x="662227" y="1534035"/>
                  <a:pt x="667671" y="1533956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 w="20176" cap="flat">
            <a:solidFill>
              <a:srgbClr val="0A0CF0"/>
            </a:solidFill>
            <a:prstDash val="solid"/>
            <a:miter/>
          </a:ln>
        </p:spPr>
        <p:txBody>
          <a:bodyPr rtlCol="0" anchor="ctr"/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3168243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グラフィックス 4">
            <a:extLst>
              <a:ext uri="{FF2B5EF4-FFF2-40B4-BE49-F238E27FC236}">
                <a16:creationId xmlns:a16="http://schemas.microsoft.com/office/drawing/2014/main" id="{EB14247A-EAF5-5974-BA93-1254263981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1845" y="391886"/>
            <a:ext cx="5220826" cy="5236029"/>
          </a:xfrm>
          <a:prstGeom prst="rect">
            <a:avLst/>
          </a:prstGeom>
        </p:spPr>
      </p:pic>
      <p:pic>
        <p:nvPicPr>
          <p:cNvPr id="9" name="グラフィックス 8">
            <a:extLst>
              <a:ext uri="{FF2B5EF4-FFF2-40B4-BE49-F238E27FC236}">
                <a16:creationId xmlns:a16="http://schemas.microsoft.com/office/drawing/2014/main" id="{381323F2-8419-4FFE-6FF9-BF62167AB6F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5211" t="15634" r="15083" b="74181"/>
          <a:stretch/>
        </p:blipFill>
        <p:spPr>
          <a:xfrm>
            <a:off x="618978" y="5269026"/>
            <a:ext cx="13448714" cy="1937492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25321528-41F5-B1A5-228D-6B1D1453A29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711" y="3779838"/>
            <a:ext cx="12172378" cy="18143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グラフィックス 21">
            <a:extLst>
              <a:ext uri="{FF2B5EF4-FFF2-40B4-BE49-F238E27FC236}">
                <a16:creationId xmlns:a16="http://schemas.microsoft.com/office/drawing/2014/main" id="{89901B99-EA25-4F8A-0F25-71C3B23B248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244620" y="363341"/>
            <a:ext cx="8177151" cy="1507661"/>
          </a:xfrm>
          <a:prstGeom prst="rect">
            <a:avLst/>
          </a:prstGeom>
        </p:spPr>
      </p:pic>
      <p:pic>
        <p:nvPicPr>
          <p:cNvPr id="31" name="グラフィックス 30">
            <a:extLst>
              <a:ext uri="{FF2B5EF4-FFF2-40B4-BE49-F238E27FC236}">
                <a16:creationId xmlns:a16="http://schemas.microsoft.com/office/drawing/2014/main" id="{868597EA-6326-F925-A426-AAB034AE41C3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250774" y="2086046"/>
            <a:ext cx="8961034" cy="1276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13482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2E3E6">
                <a:lumMod val="89000"/>
                <a:lumOff val="11000"/>
              </a:srgbClr>
            </a:gs>
            <a:gs pos="43000">
              <a:srgbClr val="B9FBFF">
                <a:lumMod val="94000"/>
              </a:srgbClr>
            </a:gs>
            <a:gs pos="100000">
              <a:srgbClr val="BBFFE5">
                <a:lumMod val="50000"/>
                <a:lumOff val="50000"/>
              </a:srgb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sp>
        <p:nvSpPr>
          <p:cNvPr id="2" name="角丸四角形 1">
            <a:extLst>
              <a:ext uri="{FF2B5EF4-FFF2-40B4-BE49-F238E27FC236}">
                <a16:creationId xmlns:a16="http://schemas.microsoft.com/office/drawing/2014/main" id="{322DF628-6570-D34F-7CEE-F897974564C8}"/>
              </a:ext>
            </a:extLst>
          </p:cNvPr>
          <p:cNvSpPr/>
          <p:nvPr/>
        </p:nvSpPr>
        <p:spPr>
          <a:xfrm>
            <a:off x="7322360" y="2255912"/>
            <a:ext cx="5627156" cy="1656790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r>
              <a:rPr lang="ja-JP" altLang="en-US" sz="4800" b="1">
                <a:solidFill>
                  <a:srgbClr val="0A1882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データサイエンス</a:t>
            </a:r>
            <a:endParaRPr lang="en-US" altLang="ja-JP" sz="4800" b="1">
              <a:solidFill>
                <a:srgbClr val="0A1882"/>
              </a:solidFill>
              <a:effectLst/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r>
              <a:rPr lang="en-US" altLang="ja-JP" sz="4800" b="1">
                <a:solidFill>
                  <a:srgbClr val="0A1882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100</a:t>
            </a:r>
            <a:r>
              <a:rPr lang="ja-JP" altLang="en-US" sz="4800" b="1">
                <a:solidFill>
                  <a:srgbClr val="0A1882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本ノック＋</a:t>
            </a:r>
            <a:r>
              <a:rPr lang="el-GR" altLang="ja-JP" sz="4800" b="1">
                <a:solidFill>
                  <a:srgbClr val="0A1882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α</a:t>
            </a:r>
          </a:p>
        </p:txBody>
      </p:sp>
      <p:sp>
        <p:nvSpPr>
          <p:cNvPr id="5" name="角丸四角形 4">
            <a:extLst>
              <a:ext uri="{FF2B5EF4-FFF2-40B4-BE49-F238E27FC236}">
                <a16:creationId xmlns:a16="http://schemas.microsoft.com/office/drawing/2014/main" id="{B7D3592E-A21A-9158-6419-694FCCC717A5}"/>
              </a:ext>
            </a:extLst>
          </p:cNvPr>
          <p:cNvSpPr/>
          <p:nvPr/>
        </p:nvSpPr>
        <p:spPr>
          <a:xfrm>
            <a:off x="7167285" y="4191286"/>
            <a:ext cx="5714998" cy="1104406"/>
          </a:xfrm>
          <a:prstGeom prst="roundRect">
            <a:avLst>
              <a:gd name="adj" fmla="val 22393"/>
            </a:avLst>
          </a:prstGeom>
          <a:solidFill>
            <a:srgbClr val="1E3450">
              <a:alpha val="0"/>
            </a:srgb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8000" b="1">
                <a:solidFill>
                  <a:srgbClr val="0200A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39195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概要・導入</a:t>
            </a:r>
          </a:p>
        </p:txBody>
      </p:sp>
      <p:pic>
        <p:nvPicPr>
          <p:cNvPr id="7" name="グラフィックス 6" descr="歯車">
            <a:extLst>
              <a:ext uri="{FF2B5EF4-FFF2-40B4-BE49-F238E27FC236}">
                <a16:creationId xmlns:a16="http://schemas.microsoft.com/office/drawing/2014/main" id="{EC10C15F-FE52-3B18-F805-4E705D4EC0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23649" y="814084"/>
            <a:ext cx="1540482" cy="1540482"/>
          </a:xfrm>
          <a:prstGeom prst="rect">
            <a:avLst/>
          </a:prstGeom>
        </p:spPr>
      </p:pic>
      <p:pic>
        <p:nvPicPr>
          <p:cNvPr id="122" name="グラフィックス 121">
            <a:extLst>
              <a:ext uri="{FF2B5EF4-FFF2-40B4-BE49-F238E27FC236}">
                <a16:creationId xmlns:a16="http://schemas.microsoft.com/office/drawing/2014/main" id="{432F6F5A-E5A1-8EBD-6904-C3483F99C3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415838" y="512761"/>
            <a:ext cx="1504298" cy="1504298"/>
          </a:xfrm>
          <a:prstGeom prst="rect">
            <a:avLst/>
          </a:prstGeom>
        </p:spPr>
      </p:pic>
      <p:pic>
        <p:nvPicPr>
          <p:cNvPr id="124" name="グラフィックス 123">
            <a:extLst>
              <a:ext uri="{FF2B5EF4-FFF2-40B4-BE49-F238E27FC236}">
                <a16:creationId xmlns:a16="http://schemas.microsoft.com/office/drawing/2014/main" id="{09E61539-8A44-13E0-8DF7-91CA0A432262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-10000" contrast="46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009869" y="5723454"/>
            <a:ext cx="1343774" cy="1343774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0B900DC3-646C-6B31-ACB6-B7136C41D13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78000"/>
                    </a14:imgEffect>
                    <a14:imgEffect>
                      <a14:brightnessContrast bright="6000" contrast="2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585" t="8256" r="7260" b="9535"/>
          <a:stretch/>
        </p:blipFill>
        <p:spPr>
          <a:xfrm>
            <a:off x="386275" y="1682075"/>
            <a:ext cx="6343346" cy="4180842"/>
          </a:xfrm>
          <a:prstGeom prst="rect">
            <a:avLst/>
          </a:prstGeom>
          <a:ln>
            <a:noFill/>
          </a:ln>
          <a:effectLst>
            <a:outerShdw dist="38100" dir="2700000" algn="tl" rotWithShape="0">
              <a:schemeClr val="tx2">
                <a:lumMod val="75000"/>
                <a:alpha val="50000"/>
              </a:schemeClr>
            </a:outerShdw>
          </a:effectLst>
        </p:spPr>
      </p:pic>
      <p:sp>
        <p:nvSpPr>
          <p:cNvPr id="123" name="Freeform 10">
            <a:extLst>
              <a:ext uri="{FF2B5EF4-FFF2-40B4-BE49-F238E27FC236}">
                <a16:creationId xmlns:a16="http://schemas.microsoft.com/office/drawing/2014/main" id="{4FA1BC41-9994-4D96-594D-769900D37C28}"/>
              </a:ext>
            </a:extLst>
          </p:cNvPr>
          <p:cNvSpPr/>
          <p:nvPr/>
        </p:nvSpPr>
        <p:spPr>
          <a:xfrm>
            <a:off x="11315053" y="5614563"/>
            <a:ext cx="1812010" cy="1627513"/>
          </a:xfrm>
          <a:custGeom>
            <a:avLst/>
            <a:gdLst/>
            <a:ahLst/>
            <a:cxnLst/>
            <a:rect l="l" t="t" r="r" b="b"/>
            <a:pathLst>
              <a:path w="829138" h="744716">
                <a:moveTo>
                  <a:pt x="0" y="0"/>
                </a:moveTo>
                <a:lnTo>
                  <a:pt x="829137" y="0"/>
                </a:lnTo>
                <a:lnTo>
                  <a:pt x="829137" y="744716"/>
                </a:lnTo>
                <a:lnTo>
                  <a:pt x="0" y="74471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122054130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2E3E6">
                <a:lumMod val="89000"/>
                <a:lumOff val="11000"/>
              </a:srgbClr>
            </a:gs>
            <a:gs pos="43000">
              <a:srgbClr val="B9FBFF">
                <a:lumMod val="94000"/>
              </a:srgbClr>
            </a:gs>
            <a:gs pos="100000">
              <a:srgbClr val="BBFFE5">
                <a:lumMod val="50000"/>
                <a:lumOff val="50000"/>
              </a:srgb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グラフィックス 6" descr="歯車">
            <a:extLst>
              <a:ext uri="{FF2B5EF4-FFF2-40B4-BE49-F238E27FC236}">
                <a16:creationId xmlns:a16="http://schemas.microsoft.com/office/drawing/2014/main" id="{EC10C15F-FE52-3B18-F805-4E705D4EC0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29688" y="-460078"/>
            <a:ext cx="8479818" cy="8479818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322DF628-6570-D34F-7CEE-F897974564C8}"/>
              </a:ext>
            </a:extLst>
          </p:cNvPr>
          <p:cNvSpPr/>
          <p:nvPr/>
        </p:nvSpPr>
        <p:spPr>
          <a:xfrm>
            <a:off x="7577190" y="2398433"/>
            <a:ext cx="5764056" cy="1709146"/>
          </a:xfrm>
          <a:prstGeom prst="roundRect">
            <a:avLst>
              <a:gd name="adj" fmla="val 0"/>
            </a:avLst>
          </a:prstGeom>
          <a:solidFill>
            <a:schemeClr val="bg1">
              <a:alpha val="83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44000" tIns="0" rIns="0" bIns="0" rtlCol="0" anchor="ctr"/>
          <a:lstStyle/>
          <a:p>
            <a:r>
              <a:rPr lang="ja-JP" altLang="en-US" sz="5400" b="1">
                <a:solidFill>
                  <a:srgbClr val="030390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データサイエンス</a:t>
            </a:r>
            <a:endParaRPr lang="en-US" altLang="ja-JP" sz="5400" b="1">
              <a:solidFill>
                <a:srgbClr val="030390"/>
              </a:solidFill>
              <a:effectLst/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r>
              <a:rPr lang="en-US" altLang="ja-JP" sz="5400" b="1">
                <a:solidFill>
                  <a:srgbClr val="030390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100</a:t>
            </a:r>
            <a:r>
              <a:rPr lang="ja-JP" altLang="en-US" sz="5400" b="1">
                <a:solidFill>
                  <a:srgbClr val="030390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本ノック＋</a:t>
            </a:r>
            <a:r>
              <a:rPr lang="el-GR" altLang="ja-JP" sz="5400" b="1">
                <a:solidFill>
                  <a:srgbClr val="030390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α</a:t>
            </a:r>
          </a:p>
        </p:txBody>
      </p:sp>
      <p:sp>
        <p:nvSpPr>
          <p:cNvPr id="5" name="角丸四角形 4">
            <a:extLst>
              <a:ext uri="{FF2B5EF4-FFF2-40B4-BE49-F238E27FC236}">
                <a16:creationId xmlns:a16="http://schemas.microsoft.com/office/drawing/2014/main" id="{B7D3592E-A21A-9158-6419-694FCCC717A5}"/>
              </a:ext>
            </a:extLst>
          </p:cNvPr>
          <p:cNvSpPr/>
          <p:nvPr/>
        </p:nvSpPr>
        <p:spPr>
          <a:xfrm>
            <a:off x="7570886" y="4236263"/>
            <a:ext cx="5779563" cy="1194502"/>
          </a:xfrm>
          <a:prstGeom prst="roundRect">
            <a:avLst>
              <a:gd name="adj" fmla="val 0"/>
            </a:avLst>
          </a:prstGeom>
          <a:solidFill>
            <a:schemeClr val="bg1">
              <a:alpha val="82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kumimoji="1" lang="ja-JP" altLang="en-US" sz="8000" b="1">
                <a:solidFill>
                  <a:srgbClr val="0200A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39195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概要・導入</a:t>
            </a: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0B900DC3-646C-6B31-ACB6-B7136C41D13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78000"/>
                    </a14:imgEffect>
                    <a14:imgEffect>
                      <a14:brightnessContrast bright="6000" contrast="2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585" t="8256" r="7260" b="9535"/>
          <a:stretch/>
        </p:blipFill>
        <p:spPr>
          <a:xfrm>
            <a:off x="581145" y="1682075"/>
            <a:ext cx="6343346" cy="4180842"/>
          </a:xfrm>
          <a:prstGeom prst="rect">
            <a:avLst/>
          </a:prstGeom>
          <a:ln>
            <a:noFill/>
          </a:ln>
          <a:effectLst>
            <a:outerShdw dist="38100" dir="2700000" algn="tl" rotWithShape="0">
              <a:schemeClr val="tx2">
                <a:lumMod val="75000"/>
                <a:alpha val="5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6742998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2E3E6">
                <a:lumMod val="89000"/>
                <a:lumOff val="11000"/>
              </a:srgbClr>
            </a:gs>
            <a:gs pos="43000">
              <a:srgbClr val="B9FBFF">
                <a:lumMod val="94000"/>
              </a:srgbClr>
            </a:gs>
            <a:gs pos="100000">
              <a:srgbClr val="BBFFE5">
                <a:lumMod val="50000"/>
                <a:lumOff val="50000"/>
              </a:srgb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グラフィックス 6" descr="歯車">
            <a:extLst>
              <a:ext uri="{FF2B5EF4-FFF2-40B4-BE49-F238E27FC236}">
                <a16:creationId xmlns:a16="http://schemas.microsoft.com/office/drawing/2014/main" id="{EC10C15F-FE52-3B18-F805-4E705D4EC0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29688" y="-460078"/>
            <a:ext cx="8479818" cy="8479818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322DF628-6570-D34F-7CEE-F897974564C8}"/>
              </a:ext>
            </a:extLst>
          </p:cNvPr>
          <p:cNvSpPr/>
          <p:nvPr/>
        </p:nvSpPr>
        <p:spPr>
          <a:xfrm>
            <a:off x="7577190" y="2398433"/>
            <a:ext cx="5764056" cy="1709146"/>
          </a:xfrm>
          <a:prstGeom prst="roundRect">
            <a:avLst>
              <a:gd name="adj" fmla="val 0"/>
            </a:avLst>
          </a:prstGeom>
          <a:solidFill>
            <a:schemeClr val="bg1">
              <a:alpha val="83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144000" tIns="0" rIns="0" bIns="0" rtlCol="0" anchor="ctr"/>
          <a:lstStyle/>
          <a:p>
            <a:r>
              <a:rPr lang="ja-JP" altLang="en-US" sz="5400" b="1">
                <a:solidFill>
                  <a:srgbClr val="030390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データサイエンス</a:t>
            </a:r>
            <a:endParaRPr lang="en-US" altLang="ja-JP" sz="5400" b="1">
              <a:solidFill>
                <a:srgbClr val="030390"/>
              </a:solidFill>
              <a:effectLst/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r>
              <a:rPr lang="en-US" altLang="ja-JP" sz="5400" b="1">
                <a:solidFill>
                  <a:srgbClr val="030390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100</a:t>
            </a:r>
            <a:r>
              <a:rPr lang="ja-JP" altLang="en-US" sz="5400" b="1">
                <a:solidFill>
                  <a:srgbClr val="030390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本ノック＋</a:t>
            </a:r>
            <a:r>
              <a:rPr lang="el-GR" altLang="ja-JP" sz="5400" b="1">
                <a:solidFill>
                  <a:srgbClr val="030390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α</a:t>
            </a:r>
          </a:p>
        </p:txBody>
      </p:sp>
      <p:sp>
        <p:nvSpPr>
          <p:cNvPr id="5" name="角丸四角形 4">
            <a:extLst>
              <a:ext uri="{FF2B5EF4-FFF2-40B4-BE49-F238E27FC236}">
                <a16:creationId xmlns:a16="http://schemas.microsoft.com/office/drawing/2014/main" id="{B7D3592E-A21A-9158-6419-694FCCC717A5}"/>
              </a:ext>
            </a:extLst>
          </p:cNvPr>
          <p:cNvSpPr/>
          <p:nvPr/>
        </p:nvSpPr>
        <p:spPr>
          <a:xfrm>
            <a:off x="7570886" y="4236263"/>
            <a:ext cx="5779563" cy="1194502"/>
          </a:xfrm>
          <a:prstGeom prst="roundRect">
            <a:avLst>
              <a:gd name="adj" fmla="val 0"/>
            </a:avLst>
          </a:prstGeom>
          <a:solidFill>
            <a:schemeClr val="bg1">
              <a:alpha val="82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kumimoji="1" lang="ja-JP" altLang="en-US" sz="8000" b="1">
                <a:solidFill>
                  <a:srgbClr val="0200A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39195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概要・導入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212C880B-4B41-2465-A02D-F2410079D4D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9724" y="823465"/>
            <a:ext cx="6550701" cy="5912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78582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2ABC1">
                <a:lumMod val="94000"/>
                <a:lumOff val="6000"/>
              </a:srgbClr>
            </a:gs>
            <a:gs pos="46000">
              <a:srgbClr val="97E8FF"/>
            </a:gs>
            <a:gs pos="100000">
              <a:srgbClr val="DFFBFF"/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図 9">
            <a:extLst>
              <a:ext uri="{FF2B5EF4-FFF2-40B4-BE49-F238E27FC236}">
                <a16:creationId xmlns:a16="http://schemas.microsoft.com/office/drawing/2014/main" id="{4CF8F07D-9946-A64E-2F40-5AAA1CE237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745571" y="157166"/>
            <a:ext cx="1970430" cy="2222646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161C3C07-A939-6B95-7E6E-5B719CBFD70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99314" y="5526278"/>
            <a:ext cx="1973262" cy="1888935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83073027-6A61-3302-F770-446DF3EC46A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78907" y="-2414980"/>
            <a:ext cx="2057176" cy="2272105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322DF628-6570-D34F-7CEE-F897974564C8}"/>
              </a:ext>
            </a:extLst>
          </p:cNvPr>
          <p:cNvSpPr/>
          <p:nvPr/>
        </p:nvSpPr>
        <p:spPr>
          <a:xfrm>
            <a:off x="7577190" y="2398433"/>
            <a:ext cx="5764056" cy="1709146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144000" tIns="0" rIns="0" bIns="0" rtlCol="0" anchor="ctr"/>
          <a:lstStyle/>
          <a:p>
            <a:r>
              <a:rPr lang="ja-JP" altLang="en-US" sz="5400" b="1">
                <a:solidFill>
                  <a:srgbClr val="030390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データサイエンス</a:t>
            </a:r>
            <a:endParaRPr lang="en-US" altLang="ja-JP" sz="5400" b="1">
              <a:solidFill>
                <a:srgbClr val="030390"/>
              </a:solidFill>
              <a:effectLst/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r>
              <a:rPr lang="en-US" altLang="ja-JP" sz="5400" b="1">
                <a:solidFill>
                  <a:srgbClr val="030390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100</a:t>
            </a:r>
            <a:r>
              <a:rPr lang="ja-JP" altLang="en-US" sz="5400" b="1">
                <a:solidFill>
                  <a:srgbClr val="030390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本ノック＋</a:t>
            </a:r>
            <a:r>
              <a:rPr lang="el-GR" altLang="ja-JP" sz="5400" b="1">
                <a:solidFill>
                  <a:srgbClr val="030390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α</a:t>
            </a:r>
          </a:p>
        </p:txBody>
      </p:sp>
      <p:sp>
        <p:nvSpPr>
          <p:cNvPr id="5" name="角丸四角形 4">
            <a:extLst>
              <a:ext uri="{FF2B5EF4-FFF2-40B4-BE49-F238E27FC236}">
                <a16:creationId xmlns:a16="http://schemas.microsoft.com/office/drawing/2014/main" id="{B7D3592E-A21A-9158-6419-694FCCC717A5}"/>
              </a:ext>
            </a:extLst>
          </p:cNvPr>
          <p:cNvSpPr/>
          <p:nvPr/>
        </p:nvSpPr>
        <p:spPr>
          <a:xfrm>
            <a:off x="7570886" y="4236263"/>
            <a:ext cx="5779563" cy="1194502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kumimoji="1" lang="ja-JP" altLang="en-US" sz="8000" b="1">
                <a:solidFill>
                  <a:srgbClr val="0200A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39195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概要・導入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212C880B-4B41-2465-A02D-F2410079D4D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4694" y="823465"/>
            <a:ext cx="6550701" cy="5912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30681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2ABC1">
                <a:lumMod val="94000"/>
                <a:lumOff val="6000"/>
              </a:srgbClr>
            </a:gs>
            <a:gs pos="46000">
              <a:srgbClr val="97E8FF"/>
            </a:gs>
            <a:gs pos="100000">
              <a:srgbClr val="DFFBFF"/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>
            <a:extLst>
              <a:ext uri="{FF2B5EF4-FFF2-40B4-BE49-F238E27FC236}">
                <a16:creationId xmlns:a16="http://schemas.microsoft.com/office/drawing/2014/main" id="{83073027-6A61-3302-F770-446DF3EC46A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00900" y="5500297"/>
            <a:ext cx="1864572" cy="2059378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322DF628-6570-D34F-7CEE-F897974564C8}"/>
              </a:ext>
            </a:extLst>
          </p:cNvPr>
          <p:cNvSpPr/>
          <p:nvPr/>
        </p:nvSpPr>
        <p:spPr>
          <a:xfrm>
            <a:off x="7577190" y="2398433"/>
            <a:ext cx="5764056" cy="1709146"/>
          </a:xfrm>
          <a:prstGeom prst="roundRect">
            <a:avLst>
              <a:gd name="adj" fmla="val 0"/>
            </a:avLst>
          </a:prstGeom>
          <a:solidFill>
            <a:schemeClr val="bg1">
              <a:alpha val="83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44000" tIns="0" rIns="0" bIns="0" rtlCol="0" anchor="ctr"/>
          <a:lstStyle/>
          <a:p>
            <a:r>
              <a:rPr lang="ja-JP" altLang="en-US" sz="5400" b="1">
                <a:solidFill>
                  <a:srgbClr val="030390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データサイエンス</a:t>
            </a:r>
            <a:endParaRPr lang="en-US" altLang="ja-JP" sz="5400" b="1">
              <a:solidFill>
                <a:srgbClr val="030390"/>
              </a:solidFill>
              <a:effectLst/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r>
              <a:rPr lang="en-US" altLang="ja-JP" sz="5400" b="1">
                <a:solidFill>
                  <a:srgbClr val="030390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100</a:t>
            </a:r>
            <a:r>
              <a:rPr lang="ja-JP" altLang="en-US" sz="5400" b="1">
                <a:solidFill>
                  <a:srgbClr val="030390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本ノック＋</a:t>
            </a:r>
            <a:r>
              <a:rPr lang="el-GR" altLang="ja-JP" sz="5400" b="1">
                <a:solidFill>
                  <a:srgbClr val="030390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α</a:t>
            </a:r>
          </a:p>
        </p:txBody>
      </p:sp>
      <p:sp>
        <p:nvSpPr>
          <p:cNvPr id="5" name="角丸四角形 4">
            <a:extLst>
              <a:ext uri="{FF2B5EF4-FFF2-40B4-BE49-F238E27FC236}">
                <a16:creationId xmlns:a16="http://schemas.microsoft.com/office/drawing/2014/main" id="{B7D3592E-A21A-9158-6419-694FCCC717A5}"/>
              </a:ext>
            </a:extLst>
          </p:cNvPr>
          <p:cNvSpPr/>
          <p:nvPr/>
        </p:nvSpPr>
        <p:spPr>
          <a:xfrm>
            <a:off x="7570886" y="4236263"/>
            <a:ext cx="5779563" cy="1194502"/>
          </a:xfrm>
          <a:prstGeom prst="roundRect">
            <a:avLst>
              <a:gd name="adj" fmla="val 0"/>
            </a:avLst>
          </a:prstGeom>
          <a:solidFill>
            <a:schemeClr val="bg1">
              <a:alpha val="82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kumimoji="1" lang="ja-JP" altLang="en-US" sz="8000" b="1">
                <a:solidFill>
                  <a:srgbClr val="0200A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39195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概要・導入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212C880B-4B41-2465-A02D-F2410079D4D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4694" y="823465"/>
            <a:ext cx="6550701" cy="5912746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161C3C07-A939-6B95-7E6E-5B719CBFD70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336028" y="5608955"/>
            <a:ext cx="2037805" cy="1950720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7C5BD514-4F11-6BBF-DAA2-A10223CA0B6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77776" y="207545"/>
            <a:ext cx="2360742" cy="2011000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4CF8F07D-9946-A64E-2F40-5AAA1CE237D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932894" y="149600"/>
            <a:ext cx="1918011" cy="2163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85305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2ABC1">
                <a:lumMod val="94000"/>
                <a:lumOff val="6000"/>
              </a:srgbClr>
            </a:gs>
            <a:gs pos="46000">
              <a:srgbClr val="97E8FF"/>
            </a:gs>
            <a:gs pos="100000">
              <a:srgbClr val="DFFBFF"/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161C3C07-A939-6B95-7E6E-5B719CBFD70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49555" y="-2409661"/>
            <a:ext cx="2084400" cy="1995323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83073027-6A61-3302-F770-446DF3EC46A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00137" y="-2400691"/>
            <a:ext cx="1864572" cy="2059378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212C880B-4B41-2465-A02D-F2410079D4D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4315" y="700094"/>
            <a:ext cx="6759005" cy="6100764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4CF8F07D-9946-A64E-2F40-5AAA1CE237D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46107" y="-2163517"/>
            <a:ext cx="1918011" cy="2163517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43FF5185-D42F-E2B3-20BA-317F2EB7FCE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16131" y="-2124819"/>
            <a:ext cx="2070770" cy="1763987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AE82CE68-C2B3-C7BD-0877-16BAF6C51FC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15330" y="926961"/>
            <a:ext cx="5214937" cy="5882450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322DF628-6570-D34F-7CEE-F897974564C8}"/>
              </a:ext>
            </a:extLst>
          </p:cNvPr>
          <p:cNvSpPr/>
          <p:nvPr/>
        </p:nvSpPr>
        <p:spPr>
          <a:xfrm>
            <a:off x="7707228" y="2398433"/>
            <a:ext cx="5764056" cy="1709146"/>
          </a:xfrm>
          <a:prstGeom prst="roundRect">
            <a:avLst>
              <a:gd name="adj" fmla="val 0"/>
            </a:avLst>
          </a:prstGeom>
          <a:solidFill>
            <a:schemeClr val="bg1">
              <a:alpha val="95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144000" tIns="0" rIns="0" bIns="0" rtlCol="0" anchor="ctr"/>
          <a:lstStyle/>
          <a:p>
            <a:r>
              <a:rPr lang="ja-JP" altLang="en-US" sz="4800" b="1">
                <a:solidFill>
                  <a:srgbClr val="030390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データサイエンス</a:t>
            </a:r>
            <a:endParaRPr lang="en-US" altLang="ja-JP" sz="4800" b="1">
              <a:solidFill>
                <a:srgbClr val="030390"/>
              </a:solidFill>
              <a:effectLst/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r>
              <a:rPr lang="en-US" altLang="ja-JP" sz="4800" b="1">
                <a:solidFill>
                  <a:srgbClr val="030390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100</a:t>
            </a:r>
            <a:r>
              <a:rPr lang="ja-JP" altLang="en-US" sz="4800" b="1">
                <a:solidFill>
                  <a:srgbClr val="030390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本ノック＋</a:t>
            </a:r>
            <a:r>
              <a:rPr lang="el-GR" altLang="ja-JP" sz="4800" b="1">
                <a:solidFill>
                  <a:srgbClr val="030390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α</a:t>
            </a:r>
          </a:p>
        </p:txBody>
      </p:sp>
      <p:sp>
        <p:nvSpPr>
          <p:cNvPr id="5" name="角丸四角形 4">
            <a:extLst>
              <a:ext uri="{FF2B5EF4-FFF2-40B4-BE49-F238E27FC236}">
                <a16:creationId xmlns:a16="http://schemas.microsoft.com/office/drawing/2014/main" id="{B7D3592E-A21A-9158-6419-694FCCC717A5}"/>
              </a:ext>
            </a:extLst>
          </p:cNvPr>
          <p:cNvSpPr/>
          <p:nvPr/>
        </p:nvSpPr>
        <p:spPr>
          <a:xfrm>
            <a:off x="7699475" y="4236263"/>
            <a:ext cx="5779563" cy="1194502"/>
          </a:xfrm>
          <a:prstGeom prst="roundRect">
            <a:avLst>
              <a:gd name="adj" fmla="val 0"/>
            </a:avLst>
          </a:prstGeom>
          <a:solidFill>
            <a:schemeClr val="bg1">
              <a:alpha val="96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kumimoji="1" lang="ja-JP" altLang="en-US" sz="7200" b="1">
                <a:solidFill>
                  <a:srgbClr val="0200A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39195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概要・導入</a:t>
            </a:r>
          </a:p>
        </p:txBody>
      </p:sp>
    </p:spTree>
    <p:extLst>
      <p:ext uri="{BB962C8B-B14F-4D97-AF65-F5344CB8AC3E}">
        <p14:creationId xmlns:p14="http://schemas.microsoft.com/office/powerpoint/2010/main" val="335244067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2ABC1">
                <a:lumMod val="94000"/>
                <a:lumOff val="6000"/>
              </a:srgbClr>
            </a:gs>
            <a:gs pos="46000">
              <a:srgbClr val="97E8FF"/>
            </a:gs>
            <a:gs pos="100000">
              <a:srgbClr val="DFFBFF"/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161C3C07-A939-6B95-7E6E-5B719CBFD70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49555" y="-2409661"/>
            <a:ext cx="2084400" cy="1995323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83073027-6A61-3302-F770-446DF3EC46A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00137" y="-2400691"/>
            <a:ext cx="1864572" cy="2059378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212C880B-4B41-2465-A02D-F2410079D4D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0027" y="571503"/>
            <a:ext cx="7012261" cy="6329356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4CF8F07D-9946-A64E-2F40-5AAA1CE237D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46107" y="-2163517"/>
            <a:ext cx="1918011" cy="2163517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43FF5185-D42F-E2B3-20BA-317F2EB7FCE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16131" y="-2124819"/>
            <a:ext cx="2070770" cy="1763987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AE82CE68-C2B3-C7BD-0877-16BAF6C51FC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15379" y="926959"/>
            <a:ext cx="5357803" cy="6043603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322DF628-6570-D34F-7CEE-F897974564C8}"/>
              </a:ext>
            </a:extLst>
          </p:cNvPr>
          <p:cNvSpPr/>
          <p:nvPr/>
        </p:nvSpPr>
        <p:spPr>
          <a:xfrm>
            <a:off x="3742488" y="3027086"/>
            <a:ext cx="9842259" cy="973417"/>
          </a:xfrm>
          <a:prstGeom prst="roundRect">
            <a:avLst>
              <a:gd name="adj" fmla="val 0"/>
            </a:avLst>
          </a:prstGeom>
          <a:solidFill>
            <a:schemeClr val="bg1">
              <a:alpha val="95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44000" tIns="0" rIns="0" bIns="0" rtlCol="0" anchor="ctr"/>
          <a:lstStyle/>
          <a:p>
            <a:r>
              <a:rPr lang="ja-JP" altLang="en-US" sz="4800" b="1">
                <a:solidFill>
                  <a:srgbClr val="030390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データサイエンス</a:t>
            </a:r>
            <a:r>
              <a:rPr lang="en-US" altLang="ja-JP" sz="4800" b="1">
                <a:solidFill>
                  <a:srgbClr val="030390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100</a:t>
            </a:r>
            <a:r>
              <a:rPr lang="ja-JP" altLang="en-US" sz="4800" b="1">
                <a:solidFill>
                  <a:srgbClr val="030390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本ノック＋</a:t>
            </a:r>
            <a:r>
              <a:rPr lang="el-GR" altLang="ja-JP" sz="4800" b="1">
                <a:solidFill>
                  <a:srgbClr val="030390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α</a:t>
            </a:r>
          </a:p>
        </p:txBody>
      </p:sp>
      <p:sp>
        <p:nvSpPr>
          <p:cNvPr id="5" name="角丸四角形 4">
            <a:extLst>
              <a:ext uri="{FF2B5EF4-FFF2-40B4-BE49-F238E27FC236}">
                <a16:creationId xmlns:a16="http://schemas.microsoft.com/office/drawing/2014/main" id="{B7D3592E-A21A-9158-6419-694FCCC717A5}"/>
              </a:ext>
            </a:extLst>
          </p:cNvPr>
          <p:cNvSpPr/>
          <p:nvPr/>
        </p:nvSpPr>
        <p:spPr>
          <a:xfrm>
            <a:off x="7799490" y="4164826"/>
            <a:ext cx="5779563" cy="1194502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kumimoji="1" lang="ja-JP" altLang="en-US" sz="7200" b="1">
                <a:gradFill flip="none" rotWithShape="1">
                  <a:gsLst>
                    <a:gs pos="0">
                      <a:srgbClr val="A2D4FF"/>
                    </a:gs>
                    <a:gs pos="50000">
                      <a:srgbClr val="2196F3">
                        <a:alpha val="87000"/>
                      </a:srgbClr>
                    </a:gs>
                    <a:gs pos="100000">
                      <a:srgbClr val="0D47A1"/>
                    </a:gs>
                  </a:gsLst>
                  <a:lin ang="5400000" scaled="1"/>
                  <a:tileRect/>
                </a:gradFill>
                <a:effectLst>
                  <a:glow rad="50800">
                    <a:schemeClr val="bg1">
                      <a:alpha val="50000"/>
                    </a:schemeClr>
                  </a:glow>
                  <a:outerShdw blurRad="50800" dist="38100" dir="1800000" algn="t" rotWithShape="0">
                    <a:prstClr val="black">
                      <a:alpha val="40000"/>
                    </a:prst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概要・導入</a:t>
            </a:r>
          </a:p>
        </p:txBody>
      </p:sp>
    </p:spTree>
    <p:extLst>
      <p:ext uri="{BB962C8B-B14F-4D97-AF65-F5344CB8AC3E}">
        <p14:creationId xmlns:p14="http://schemas.microsoft.com/office/powerpoint/2010/main" val="270355503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2ABC1">
                <a:lumMod val="94000"/>
                <a:lumOff val="6000"/>
              </a:srgbClr>
            </a:gs>
            <a:gs pos="46000">
              <a:srgbClr val="97E8FF"/>
            </a:gs>
            <a:gs pos="100000">
              <a:srgbClr val="DFFBFF"/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161C3C07-A939-6B95-7E6E-5B719CBFD70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49555" y="-2409661"/>
            <a:ext cx="2084400" cy="1995323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83073027-6A61-3302-F770-446DF3EC46A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00137" y="-2400691"/>
            <a:ext cx="1864572" cy="2059378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212C880B-4B41-2465-A02D-F2410079D4D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0027" y="571503"/>
            <a:ext cx="7012261" cy="6329356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4CF8F07D-9946-A64E-2F40-5AAA1CE237D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46107" y="-2163517"/>
            <a:ext cx="1918011" cy="2163517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43FF5185-D42F-E2B3-20BA-317F2EB7FCE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16131" y="-2124819"/>
            <a:ext cx="2070770" cy="1763987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AE82CE68-C2B3-C7BD-0877-16BAF6C51FC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15379" y="926959"/>
            <a:ext cx="5357803" cy="6043603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322DF628-6570-D34F-7CEE-F897974564C8}"/>
              </a:ext>
            </a:extLst>
          </p:cNvPr>
          <p:cNvSpPr/>
          <p:nvPr/>
        </p:nvSpPr>
        <p:spPr>
          <a:xfrm>
            <a:off x="3742488" y="3027086"/>
            <a:ext cx="9842259" cy="973417"/>
          </a:xfrm>
          <a:prstGeom prst="roundRect">
            <a:avLst>
              <a:gd name="adj" fmla="val 0"/>
            </a:avLst>
          </a:prstGeom>
          <a:solidFill>
            <a:schemeClr val="bg1">
              <a:alpha val="96078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144000" tIns="0" rIns="0" bIns="0" rtlCol="0" anchor="ctr"/>
          <a:lstStyle/>
          <a:p>
            <a:r>
              <a:rPr lang="ja-JP" altLang="en-US" sz="4800" b="1">
                <a:gradFill flip="none" rotWithShape="1">
                  <a:gsLst>
                    <a:gs pos="0">
                      <a:schemeClr val="tx2">
                        <a:lumMod val="60000"/>
                        <a:lumOff val="40000"/>
                      </a:schemeClr>
                    </a:gs>
                    <a:gs pos="50000">
                      <a:schemeClr val="tx2">
                        <a:lumMod val="60000"/>
                        <a:lumOff val="40000"/>
                      </a:schemeClr>
                    </a:gs>
                    <a:gs pos="100000">
                      <a:schemeClr val="tx2">
                        <a:lumMod val="50000"/>
                      </a:schemeClr>
                    </a:gs>
                  </a:gsLst>
                  <a:lin ang="5400000" scaled="1"/>
                  <a:tileRect/>
                </a:gradFill>
                <a:effectLst>
                  <a:glow rad="50800">
                    <a:schemeClr val="bg1">
                      <a:alpha val="45000"/>
                    </a:schemeClr>
                  </a:glow>
                  <a:outerShdw blurRad="50800" dist="25400" dir="1800000" algn="t" rotWithShape="0">
                    <a:prstClr val="black">
                      <a:alpha val="40000"/>
                    </a:prst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データサイエンス</a:t>
            </a:r>
            <a:r>
              <a:rPr lang="en-US" altLang="ja-JP" sz="4800" b="1">
                <a:gradFill flip="none" rotWithShape="1">
                  <a:gsLst>
                    <a:gs pos="0">
                      <a:schemeClr val="tx2">
                        <a:lumMod val="60000"/>
                        <a:lumOff val="40000"/>
                      </a:schemeClr>
                    </a:gs>
                    <a:gs pos="50000">
                      <a:schemeClr val="tx2">
                        <a:lumMod val="60000"/>
                        <a:lumOff val="40000"/>
                      </a:schemeClr>
                    </a:gs>
                    <a:gs pos="100000">
                      <a:schemeClr val="tx2">
                        <a:lumMod val="50000"/>
                      </a:schemeClr>
                    </a:gs>
                  </a:gsLst>
                  <a:lin ang="5400000" scaled="1"/>
                  <a:tileRect/>
                </a:gradFill>
                <a:effectLst>
                  <a:glow rad="50800">
                    <a:schemeClr val="bg1">
                      <a:alpha val="45000"/>
                    </a:schemeClr>
                  </a:glow>
                  <a:outerShdw blurRad="50800" dist="25400" dir="1800000" algn="t" rotWithShape="0">
                    <a:prstClr val="black">
                      <a:alpha val="40000"/>
                    </a:prst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100</a:t>
            </a:r>
            <a:r>
              <a:rPr lang="ja-JP" altLang="en-US" sz="4800" b="1">
                <a:gradFill flip="none" rotWithShape="1">
                  <a:gsLst>
                    <a:gs pos="0">
                      <a:schemeClr val="tx2">
                        <a:lumMod val="60000"/>
                        <a:lumOff val="40000"/>
                      </a:schemeClr>
                    </a:gs>
                    <a:gs pos="50000">
                      <a:schemeClr val="tx2">
                        <a:lumMod val="60000"/>
                        <a:lumOff val="40000"/>
                      </a:schemeClr>
                    </a:gs>
                    <a:gs pos="100000">
                      <a:schemeClr val="tx2">
                        <a:lumMod val="50000"/>
                      </a:schemeClr>
                    </a:gs>
                  </a:gsLst>
                  <a:lin ang="5400000" scaled="1"/>
                  <a:tileRect/>
                </a:gradFill>
                <a:effectLst>
                  <a:glow rad="50800">
                    <a:schemeClr val="bg1">
                      <a:alpha val="45000"/>
                    </a:schemeClr>
                  </a:glow>
                  <a:outerShdw blurRad="50800" dist="25400" dir="1800000" algn="t" rotWithShape="0">
                    <a:prstClr val="black">
                      <a:alpha val="40000"/>
                    </a:prst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本ノック＋</a:t>
            </a:r>
            <a:r>
              <a:rPr lang="el-GR" altLang="ja-JP" sz="4800" b="1">
                <a:gradFill flip="none" rotWithShape="1">
                  <a:gsLst>
                    <a:gs pos="0">
                      <a:schemeClr val="tx2">
                        <a:lumMod val="60000"/>
                        <a:lumOff val="40000"/>
                      </a:schemeClr>
                    </a:gs>
                    <a:gs pos="50000">
                      <a:schemeClr val="tx2">
                        <a:lumMod val="60000"/>
                        <a:lumOff val="40000"/>
                      </a:schemeClr>
                    </a:gs>
                    <a:gs pos="100000">
                      <a:schemeClr val="tx2">
                        <a:lumMod val="50000"/>
                      </a:schemeClr>
                    </a:gs>
                  </a:gsLst>
                  <a:lin ang="5400000" scaled="1"/>
                  <a:tileRect/>
                </a:gradFill>
                <a:effectLst>
                  <a:glow rad="50800">
                    <a:schemeClr val="bg1">
                      <a:alpha val="45000"/>
                    </a:schemeClr>
                  </a:glow>
                  <a:outerShdw blurRad="50800" dist="25400" dir="1800000" algn="t" rotWithShape="0">
                    <a:prstClr val="black">
                      <a:alpha val="40000"/>
                    </a:prst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α</a:t>
            </a:r>
          </a:p>
        </p:txBody>
      </p:sp>
      <p:sp>
        <p:nvSpPr>
          <p:cNvPr id="5" name="角丸四角形 4">
            <a:extLst>
              <a:ext uri="{FF2B5EF4-FFF2-40B4-BE49-F238E27FC236}">
                <a16:creationId xmlns:a16="http://schemas.microsoft.com/office/drawing/2014/main" id="{B7D3592E-A21A-9158-6419-694FCCC717A5}"/>
              </a:ext>
            </a:extLst>
          </p:cNvPr>
          <p:cNvSpPr/>
          <p:nvPr/>
        </p:nvSpPr>
        <p:spPr>
          <a:xfrm>
            <a:off x="7799490" y="4164826"/>
            <a:ext cx="5779563" cy="1194502"/>
          </a:xfrm>
          <a:prstGeom prst="roundRect">
            <a:avLst>
              <a:gd name="adj" fmla="val 0"/>
            </a:avLst>
          </a:prstGeom>
          <a:solidFill>
            <a:schemeClr val="bg1">
              <a:alpha val="95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kumimoji="1" lang="ja-JP" altLang="en-US" sz="7200" b="1">
                <a:gradFill flip="none" rotWithShape="1">
                  <a:gsLst>
                    <a:gs pos="0">
                      <a:srgbClr val="A2D4FF"/>
                    </a:gs>
                    <a:gs pos="50000">
                      <a:srgbClr val="2196F3">
                        <a:alpha val="87000"/>
                      </a:srgbClr>
                    </a:gs>
                    <a:gs pos="100000">
                      <a:srgbClr val="0D47A1"/>
                    </a:gs>
                  </a:gsLst>
                  <a:lin ang="5400000" scaled="0"/>
                  <a:tileRect/>
                </a:gradFill>
                <a:effectLst>
                  <a:glow rad="50800">
                    <a:schemeClr val="bg1">
                      <a:alpha val="50000"/>
                    </a:schemeClr>
                  </a:glow>
                  <a:outerShdw blurRad="50800" dist="38100" dir="1800000" algn="t" rotWithShape="0">
                    <a:prstClr val="black">
                      <a:alpha val="40000"/>
                    </a:prst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概要・導入</a:t>
            </a:r>
          </a:p>
        </p:txBody>
      </p:sp>
      <p:sp>
        <p:nvSpPr>
          <p:cNvPr id="7" name="角丸四角形 6">
            <a:extLst>
              <a:ext uri="{FF2B5EF4-FFF2-40B4-BE49-F238E27FC236}">
                <a16:creationId xmlns:a16="http://schemas.microsoft.com/office/drawing/2014/main" id="{A070CB68-EACD-8F6D-D7B4-A6D3537A826B}"/>
              </a:ext>
            </a:extLst>
          </p:cNvPr>
          <p:cNvSpPr/>
          <p:nvPr/>
        </p:nvSpPr>
        <p:spPr>
          <a:xfrm>
            <a:off x="3742488" y="1763613"/>
            <a:ext cx="9842259" cy="973417"/>
          </a:xfrm>
          <a:prstGeom prst="roundRect">
            <a:avLst>
              <a:gd name="adj" fmla="val 0"/>
            </a:avLst>
          </a:prstGeom>
          <a:solidFill>
            <a:schemeClr val="bg1">
              <a:alpha val="96078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144000" tIns="0" rIns="0" bIns="0" rtlCol="0" anchor="ctr"/>
          <a:lstStyle/>
          <a:p>
            <a:r>
              <a:rPr lang="ja-JP" altLang="en-US" sz="4800" b="1">
                <a:gradFill flip="none" rotWithShape="1">
                  <a:gsLst>
                    <a:gs pos="0">
                      <a:schemeClr val="tx2">
                        <a:lumMod val="75000"/>
                        <a:lumOff val="25000"/>
                      </a:schemeClr>
                    </a:gs>
                    <a:gs pos="100000">
                      <a:srgbClr val="701275">
                        <a:lumMod val="95621"/>
                      </a:srgb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データサイエンス</a:t>
            </a:r>
            <a:r>
              <a:rPr lang="en-US" altLang="ja-JP" sz="4800" b="1">
                <a:gradFill flip="none" rotWithShape="1">
                  <a:gsLst>
                    <a:gs pos="0">
                      <a:schemeClr val="tx2">
                        <a:lumMod val="75000"/>
                        <a:lumOff val="25000"/>
                      </a:schemeClr>
                    </a:gs>
                    <a:gs pos="100000">
                      <a:srgbClr val="701275">
                        <a:lumMod val="95621"/>
                      </a:srgb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100</a:t>
            </a:r>
            <a:r>
              <a:rPr lang="ja-JP" altLang="en-US" sz="4800" b="1">
                <a:gradFill flip="none" rotWithShape="1">
                  <a:gsLst>
                    <a:gs pos="0">
                      <a:schemeClr val="tx2">
                        <a:lumMod val="75000"/>
                        <a:lumOff val="25000"/>
                      </a:schemeClr>
                    </a:gs>
                    <a:gs pos="100000">
                      <a:srgbClr val="701275">
                        <a:lumMod val="95621"/>
                      </a:srgb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本ノック＋</a:t>
            </a:r>
            <a:r>
              <a:rPr lang="el-GR" altLang="ja-JP" sz="4800" b="1">
                <a:gradFill flip="none" rotWithShape="1">
                  <a:gsLst>
                    <a:gs pos="0">
                      <a:schemeClr val="tx2">
                        <a:lumMod val="75000"/>
                        <a:lumOff val="25000"/>
                      </a:schemeClr>
                    </a:gs>
                    <a:gs pos="100000">
                      <a:srgbClr val="701275">
                        <a:lumMod val="95621"/>
                      </a:srgb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α</a:t>
            </a:r>
          </a:p>
        </p:txBody>
      </p:sp>
      <p:sp>
        <p:nvSpPr>
          <p:cNvPr id="11" name="角丸四角形 10">
            <a:extLst>
              <a:ext uri="{FF2B5EF4-FFF2-40B4-BE49-F238E27FC236}">
                <a16:creationId xmlns:a16="http://schemas.microsoft.com/office/drawing/2014/main" id="{09084740-7E17-405E-E773-B03B27EE4443}"/>
              </a:ext>
            </a:extLst>
          </p:cNvPr>
          <p:cNvSpPr/>
          <p:nvPr/>
        </p:nvSpPr>
        <p:spPr>
          <a:xfrm>
            <a:off x="7199313" y="323453"/>
            <a:ext cx="5172912" cy="1462485"/>
          </a:xfrm>
          <a:prstGeom prst="roundRect">
            <a:avLst>
              <a:gd name="adj" fmla="val 0"/>
            </a:avLst>
          </a:prstGeom>
          <a:solidFill>
            <a:schemeClr val="bg1">
              <a:alpha val="96078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144000" tIns="0" rIns="0" bIns="0" rtlCol="0" anchor="ctr"/>
          <a:lstStyle/>
          <a:p>
            <a:r>
              <a:rPr lang="ja-JP" altLang="en-US" sz="4800" b="1">
                <a:gradFill flip="none" rotWithShape="1">
                  <a:gsLst>
                    <a:gs pos="0">
                      <a:schemeClr val="tx2">
                        <a:lumMod val="60000"/>
                        <a:lumOff val="40000"/>
                      </a:schemeClr>
                    </a:gs>
                    <a:gs pos="50000">
                      <a:schemeClr val="tx2">
                        <a:lumMod val="60000"/>
                        <a:lumOff val="40000"/>
                      </a:schemeClr>
                    </a:gs>
                    <a:gs pos="100000">
                      <a:schemeClr val="tx2">
                        <a:lumMod val="50000"/>
                      </a:schemeClr>
                    </a:gs>
                  </a:gsLst>
                  <a:lin ang="5400000" scaled="1"/>
                  <a:tileRect/>
                </a:gradFill>
                <a:effectLst>
                  <a:glow rad="50800">
                    <a:schemeClr val="bg1">
                      <a:alpha val="45000"/>
                    </a:schemeClr>
                  </a:glow>
                  <a:outerShdw blurRad="50800" dist="25400" dir="1800000" algn="t" rotWithShape="0">
                    <a:prstClr val="black">
                      <a:alpha val="40000"/>
                    </a:prst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データサイエンス</a:t>
            </a:r>
            <a:endParaRPr lang="en-US" altLang="ja-JP" sz="4800" b="1">
              <a:gradFill flip="none" rotWithShape="1">
                <a:gsLst>
                  <a:gs pos="0">
                    <a:schemeClr val="tx2">
                      <a:lumMod val="60000"/>
                      <a:lumOff val="40000"/>
                    </a:schemeClr>
                  </a:gs>
                  <a:gs pos="50000">
                    <a:schemeClr val="tx2">
                      <a:lumMod val="60000"/>
                      <a:lumOff val="40000"/>
                    </a:schemeClr>
                  </a:gs>
                  <a:gs pos="100000">
                    <a:schemeClr val="tx2">
                      <a:lumMod val="50000"/>
                    </a:schemeClr>
                  </a:gs>
                </a:gsLst>
                <a:lin ang="5400000" scaled="1"/>
                <a:tileRect/>
              </a:gradFill>
              <a:effectLst>
                <a:glow rad="50800">
                  <a:schemeClr val="bg1">
                    <a:alpha val="45000"/>
                  </a:schemeClr>
                </a:glow>
                <a:outerShdw blurRad="50800" dist="25400" dir="1800000" algn="t" rotWithShape="0">
                  <a:prstClr val="black">
                    <a:alpha val="40000"/>
                  </a:prstClr>
                </a:outerShdw>
              </a:effectLst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r>
              <a:rPr lang="en-US" altLang="ja-JP" sz="4800" b="1">
                <a:gradFill flip="none" rotWithShape="1">
                  <a:gsLst>
                    <a:gs pos="0">
                      <a:schemeClr val="tx2">
                        <a:lumMod val="60000"/>
                        <a:lumOff val="40000"/>
                      </a:schemeClr>
                    </a:gs>
                    <a:gs pos="50000">
                      <a:schemeClr val="tx2">
                        <a:lumMod val="60000"/>
                        <a:lumOff val="40000"/>
                      </a:schemeClr>
                    </a:gs>
                    <a:gs pos="100000">
                      <a:schemeClr val="tx2">
                        <a:lumMod val="50000"/>
                      </a:schemeClr>
                    </a:gs>
                  </a:gsLst>
                  <a:lin ang="5400000" scaled="1"/>
                  <a:tileRect/>
                </a:gradFill>
                <a:effectLst>
                  <a:glow rad="50800">
                    <a:schemeClr val="bg1">
                      <a:alpha val="45000"/>
                    </a:schemeClr>
                  </a:glow>
                  <a:outerShdw blurRad="50800" dist="25400" dir="1800000" algn="t" rotWithShape="0">
                    <a:prstClr val="black">
                      <a:alpha val="40000"/>
                    </a:prst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100</a:t>
            </a:r>
            <a:r>
              <a:rPr lang="ja-JP" altLang="en-US" sz="4800" b="1">
                <a:gradFill flip="none" rotWithShape="1">
                  <a:gsLst>
                    <a:gs pos="0">
                      <a:schemeClr val="tx2">
                        <a:lumMod val="60000"/>
                        <a:lumOff val="40000"/>
                      </a:schemeClr>
                    </a:gs>
                    <a:gs pos="50000">
                      <a:schemeClr val="tx2">
                        <a:lumMod val="60000"/>
                        <a:lumOff val="40000"/>
                      </a:schemeClr>
                    </a:gs>
                    <a:gs pos="100000">
                      <a:schemeClr val="tx2">
                        <a:lumMod val="50000"/>
                      </a:schemeClr>
                    </a:gs>
                  </a:gsLst>
                  <a:lin ang="5400000" scaled="1"/>
                  <a:tileRect/>
                </a:gradFill>
                <a:effectLst>
                  <a:glow rad="50800">
                    <a:schemeClr val="bg1">
                      <a:alpha val="45000"/>
                    </a:schemeClr>
                  </a:glow>
                  <a:outerShdw blurRad="50800" dist="25400" dir="1800000" algn="t" rotWithShape="0">
                    <a:prstClr val="black">
                      <a:alpha val="40000"/>
                    </a:prst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本ノック＋</a:t>
            </a:r>
            <a:r>
              <a:rPr lang="el-GR" altLang="ja-JP" sz="4800" b="1">
                <a:gradFill flip="none" rotWithShape="1">
                  <a:gsLst>
                    <a:gs pos="0">
                      <a:schemeClr val="tx2">
                        <a:lumMod val="60000"/>
                        <a:lumOff val="40000"/>
                      </a:schemeClr>
                    </a:gs>
                    <a:gs pos="50000">
                      <a:schemeClr val="tx2">
                        <a:lumMod val="60000"/>
                        <a:lumOff val="40000"/>
                      </a:schemeClr>
                    </a:gs>
                    <a:gs pos="100000">
                      <a:schemeClr val="tx2">
                        <a:lumMod val="50000"/>
                      </a:schemeClr>
                    </a:gs>
                  </a:gsLst>
                  <a:lin ang="5400000" scaled="1"/>
                  <a:tileRect/>
                </a:gradFill>
                <a:effectLst>
                  <a:glow rad="50800">
                    <a:schemeClr val="bg1">
                      <a:alpha val="45000"/>
                    </a:schemeClr>
                  </a:glow>
                  <a:outerShdw blurRad="50800" dist="25400" dir="1800000" algn="t" rotWithShape="0">
                    <a:prstClr val="black">
                      <a:alpha val="40000"/>
                    </a:prst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α</a:t>
            </a:r>
          </a:p>
        </p:txBody>
      </p:sp>
      <p:sp>
        <p:nvSpPr>
          <p:cNvPr id="12" name="角丸四角形 11">
            <a:extLst>
              <a:ext uri="{FF2B5EF4-FFF2-40B4-BE49-F238E27FC236}">
                <a16:creationId xmlns:a16="http://schemas.microsoft.com/office/drawing/2014/main" id="{D792F5D3-1EE5-902D-CBFB-0B68674EC4F1}"/>
              </a:ext>
            </a:extLst>
          </p:cNvPr>
          <p:cNvSpPr/>
          <p:nvPr/>
        </p:nvSpPr>
        <p:spPr>
          <a:xfrm>
            <a:off x="935410" y="4355901"/>
            <a:ext cx="5265365" cy="1687712"/>
          </a:xfrm>
          <a:prstGeom prst="roundRect">
            <a:avLst>
              <a:gd name="adj" fmla="val 0"/>
            </a:avLst>
          </a:prstGeom>
          <a:solidFill>
            <a:schemeClr val="bg1">
              <a:alpha val="96078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180000" tIns="0" rIns="0" bIns="0" rtlCol="0" anchor="ctr"/>
          <a:lstStyle/>
          <a:p>
            <a:r>
              <a:rPr lang="ja-JP" altLang="en-US" sz="4800" b="1">
                <a:gradFill flip="none" rotWithShape="1">
                  <a:gsLst>
                    <a:gs pos="0">
                      <a:schemeClr val="tx2">
                        <a:lumMod val="75000"/>
                        <a:lumOff val="25000"/>
                      </a:schemeClr>
                    </a:gs>
                    <a:gs pos="100000">
                      <a:srgbClr val="701275">
                        <a:lumMod val="95621"/>
                      </a:srgb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データサイエンス</a:t>
            </a:r>
            <a:endParaRPr lang="en-US" altLang="ja-JP" sz="4800" b="1">
              <a:gradFill flip="none" rotWithShape="1">
                <a:gsLst>
                  <a:gs pos="0">
                    <a:schemeClr val="tx2">
                      <a:lumMod val="75000"/>
                      <a:lumOff val="25000"/>
                    </a:schemeClr>
                  </a:gs>
                  <a:gs pos="100000">
                    <a:srgbClr val="701275">
                      <a:lumMod val="95621"/>
                    </a:srgbClr>
                  </a:gs>
                </a:gsLst>
                <a:lin ang="5400000" scaled="0"/>
                <a:tileRect/>
              </a:gradFill>
              <a:effectLst>
                <a:glow rad="38100">
                  <a:schemeClr val="bg1">
                    <a:alpha val="50000"/>
                  </a:schemeClr>
                </a:glow>
                <a:outerShdw blurRad="38100" dist="38100" dir="1800000" algn="t" rotWithShape="0">
                  <a:schemeClr val="tx1">
                    <a:alpha val="31009"/>
                  </a:schemeClr>
                </a:outerShdw>
              </a:effectLst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r>
              <a:rPr lang="en-US" altLang="ja-JP" sz="4800" b="1">
                <a:gradFill flip="none" rotWithShape="1">
                  <a:gsLst>
                    <a:gs pos="0">
                      <a:schemeClr val="tx2">
                        <a:lumMod val="75000"/>
                        <a:lumOff val="25000"/>
                      </a:schemeClr>
                    </a:gs>
                    <a:gs pos="100000">
                      <a:srgbClr val="701275">
                        <a:lumMod val="95621"/>
                      </a:srgb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100</a:t>
            </a:r>
            <a:r>
              <a:rPr lang="ja-JP" altLang="en-US" sz="4800" b="1">
                <a:gradFill flip="none" rotWithShape="1">
                  <a:gsLst>
                    <a:gs pos="0">
                      <a:schemeClr val="tx2">
                        <a:lumMod val="75000"/>
                        <a:lumOff val="25000"/>
                      </a:schemeClr>
                    </a:gs>
                    <a:gs pos="100000">
                      <a:srgbClr val="701275">
                        <a:lumMod val="95621"/>
                      </a:srgb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本ノック＋</a:t>
            </a:r>
            <a:r>
              <a:rPr lang="el-GR" altLang="ja-JP" sz="4800" b="1">
                <a:gradFill flip="none" rotWithShape="1">
                  <a:gsLst>
                    <a:gs pos="0">
                      <a:schemeClr val="tx2">
                        <a:lumMod val="75000"/>
                        <a:lumOff val="25000"/>
                      </a:schemeClr>
                    </a:gs>
                    <a:gs pos="100000">
                      <a:srgbClr val="701275">
                        <a:lumMod val="95621"/>
                      </a:srgb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α</a:t>
            </a:r>
          </a:p>
        </p:txBody>
      </p:sp>
    </p:spTree>
    <p:extLst>
      <p:ext uri="{BB962C8B-B14F-4D97-AF65-F5344CB8AC3E}">
        <p14:creationId xmlns:p14="http://schemas.microsoft.com/office/powerpoint/2010/main" val="316822661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C3DF">
                <a:lumMod val="93000"/>
                <a:lumOff val="7000"/>
              </a:srgbClr>
            </a:gs>
            <a:gs pos="100000">
              <a:srgbClr val="DFFBFF">
                <a:lumMod val="72000"/>
                <a:lumOff val="28000"/>
              </a:srgb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図 28">
            <a:extLst>
              <a:ext uri="{FF2B5EF4-FFF2-40B4-BE49-F238E27FC236}">
                <a16:creationId xmlns:a16="http://schemas.microsoft.com/office/drawing/2014/main" id="{D4708E32-8831-868F-66CB-DDF305FDE06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96" t="11083" r="6592" b="14964"/>
          <a:stretch/>
        </p:blipFill>
        <p:spPr>
          <a:xfrm>
            <a:off x="114301" y="-6433"/>
            <a:ext cx="2443163" cy="2103064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83073027-6A61-3302-F770-446DF3EC46A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00174" y="-2529278"/>
            <a:ext cx="1864572" cy="2059378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212C880B-4B41-2465-A02D-F2410079D4D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2903" y="606981"/>
            <a:ext cx="6656381" cy="6008135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4CF8F07D-9946-A64E-2F40-5AAA1CE237D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46107" y="-2163517"/>
            <a:ext cx="1918011" cy="2163517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43FF5185-D42F-E2B3-20BA-317F2EB7FCE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72983" y="5590431"/>
            <a:ext cx="2041504" cy="1739057"/>
          </a:xfrm>
          <a:prstGeom prst="rect">
            <a:avLst/>
          </a:prstGeom>
        </p:spPr>
      </p:pic>
      <p:sp>
        <p:nvSpPr>
          <p:cNvPr id="5" name="角丸四角形 4">
            <a:extLst>
              <a:ext uri="{FF2B5EF4-FFF2-40B4-BE49-F238E27FC236}">
                <a16:creationId xmlns:a16="http://schemas.microsoft.com/office/drawing/2014/main" id="{B7D3592E-A21A-9158-6419-694FCCC717A5}"/>
              </a:ext>
            </a:extLst>
          </p:cNvPr>
          <p:cNvSpPr/>
          <p:nvPr/>
        </p:nvSpPr>
        <p:spPr>
          <a:xfrm>
            <a:off x="8070957" y="4036235"/>
            <a:ext cx="5335323" cy="1194502"/>
          </a:xfrm>
          <a:prstGeom prst="roundRect">
            <a:avLst>
              <a:gd name="adj" fmla="val 0"/>
            </a:avLst>
          </a:prstGeom>
          <a:solidFill>
            <a:schemeClr val="bg1">
              <a:alpha val="46943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kumimoji="1" lang="ja-JP" altLang="en-US" sz="7200" b="1">
                <a:gradFill flip="none" rotWithShape="1">
                  <a:gsLst>
                    <a:gs pos="0">
                      <a:srgbClr val="A2D4FF"/>
                    </a:gs>
                    <a:gs pos="50000">
                      <a:srgbClr val="2196F3">
                        <a:alpha val="87000"/>
                      </a:srgbClr>
                    </a:gs>
                    <a:gs pos="100000">
                      <a:srgbClr val="0D47A1"/>
                    </a:gs>
                  </a:gsLst>
                  <a:lin ang="5400000" scaled="0"/>
                  <a:tileRect/>
                </a:gradFill>
                <a:effectLst>
                  <a:glow rad="50800">
                    <a:schemeClr val="bg1">
                      <a:alpha val="50000"/>
                    </a:schemeClr>
                  </a:glow>
                  <a:outerShdw blurRad="50800" dist="38100" dir="1800000" algn="t" rotWithShape="0">
                    <a:prstClr val="black">
                      <a:alpha val="40000"/>
                    </a:prst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概要・導入</a:t>
            </a:r>
          </a:p>
        </p:txBody>
      </p:sp>
      <p:sp>
        <p:nvSpPr>
          <p:cNvPr id="11" name="角丸四角形 10">
            <a:extLst>
              <a:ext uri="{FF2B5EF4-FFF2-40B4-BE49-F238E27FC236}">
                <a16:creationId xmlns:a16="http://schemas.microsoft.com/office/drawing/2014/main" id="{09084740-7E17-405E-E773-B03B27EE4443}"/>
              </a:ext>
            </a:extLst>
          </p:cNvPr>
          <p:cNvSpPr/>
          <p:nvPr/>
        </p:nvSpPr>
        <p:spPr>
          <a:xfrm>
            <a:off x="-273047" y="7729541"/>
            <a:ext cx="5330825" cy="1628777"/>
          </a:xfrm>
          <a:prstGeom prst="roundRect">
            <a:avLst>
              <a:gd name="adj" fmla="val 0"/>
            </a:avLst>
          </a:prstGeom>
          <a:solidFill>
            <a:schemeClr val="bg1"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51999" tIns="0" rIns="0" bIns="0" rtlCol="0" anchor="ctr"/>
          <a:lstStyle/>
          <a:p>
            <a:r>
              <a:rPr lang="ja-JP" altLang="en-US" sz="4800" b="1">
                <a:gradFill flip="none" rotWithShape="1">
                  <a:gsLst>
                    <a:gs pos="0">
                      <a:schemeClr val="tx2">
                        <a:lumMod val="60000"/>
                        <a:lumOff val="40000"/>
                      </a:schemeClr>
                    </a:gs>
                    <a:gs pos="50000">
                      <a:schemeClr val="tx2">
                        <a:lumMod val="60000"/>
                        <a:lumOff val="40000"/>
                      </a:schemeClr>
                    </a:gs>
                    <a:gs pos="100000">
                      <a:schemeClr val="tx2">
                        <a:lumMod val="50000"/>
                      </a:schemeClr>
                    </a:gs>
                  </a:gsLst>
                  <a:lin ang="5400000" scaled="1"/>
                  <a:tileRect/>
                </a:gradFill>
                <a:effectLst>
                  <a:glow rad="50800">
                    <a:schemeClr val="bg1">
                      <a:alpha val="45000"/>
                    </a:schemeClr>
                  </a:glow>
                  <a:outerShdw blurRad="50800" dist="25400" dir="1800000" algn="t" rotWithShape="0">
                    <a:prstClr val="black">
                      <a:alpha val="40000"/>
                    </a:prst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データサイエンス</a:t>
            </a:r>
            <a:endParaRPr lang="en-US" altLang="ja-JP" sz="4800" b="1">
              <a:gradFill flip="none" rotWithShape="1">
                <a:gsLst>
                  <a:gs pos="0">
                    <a:schemeClr val="tx2">
                      <a:lumMod val="60000"/>
                      <a:lumOff val="40000"/>
                    </a:schemeClr>
                  </a:gs>
                  <a:gs pos="50000">
                    <a:schemeClr val="tx2">
                      <a:lumMod val="60000"/>
                      <a:lumOff val="40000"/>
                    </a:schemeClr>
                  </a:gs>
                  <a:gs pos="100000">
                    <a:schemeClr val="tx2">
                      <a:lumMod val="50000"/>
                    </a:schemeClr>
                  </a:gs>
                </a:gsLst>
                <a:lin ang="5400000" scaled="1"/>
                <a:tileRect/>
              </a:gradFill>
              <a:effectLst>
                <a:glow rad="50800">
                  <a:schemeClr val="bg1">
                    <a:alpha val="45000"/>
                  </a:schemeClr>
                </a:glow>
                <a:outerShdw blurRad="50800" dist="25400" dir="1800000" algn="t" rotWithShape="0">
                  <a:prstClr val="black">
                    <a:alpha val="40000"/>
                  </a:prstClr>
                </a:outerShdw>
              </a:effectLst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r>
              <a:rPr lang="en-US" altLang="ja-JP" sz="4800" b="1">
                <a:gradFill flip="none" rotWithShape="1">
                  <a:gsLst>
                    <a:gs pos="0">
                      <a:schemeClr val="tx2">
                        <a:lumMod val="60000"/>
                        <a:lumOff val="40000"/>
                      </a:schemeClr>
                    </a:gs>
                    <a:gs pos="50000">
                      <a:schemeClr val="tx2">
                        <a:lumMod val="60000"/>
                        <a:lumOff val="40000"/>
                      </a:schemeClr>
                    </a:gs>
                    <a:gs pos="100000">
                      <a:schemeClr val="tx2">
                        <a:lumMod val="50000"/>
                      </a:schemeClr>
                    </a:gs>
                  </a:gsLst>
                  <a:lin ang="5400000" scaled="1"/>
                  <a:tileRect/>
                </a:gradFill>
                <a:effectLst>
                  <a:glow rad="50800">
                    <a:schemeClr val="bg1">
                      <a:alpha val="45000"/>
                    </a:schemeClr>
                  </a:glow>
                  <a:outerShdw blurRad="50800" dist="25400" dir="1800000" algn="t" rotWithShape="0">
                    <a:prstClr val="black">
                      <a:alpha val="40000"/>
                    </a:prst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100</a:t>
            </a:r>
            <a:r>
              <a:rPr lang="ja-JP" altLang="en-US" sz="4800" b="1">
                <a:gradFill flip="none" rotWithShape="1">
                  <a:gsLst>
                    <a:gs pos="0">
                      <a:schemeClr val="tx2">
                        <a:lumMod val="60000"/>
                        <a:lumOff val="40000"/>
                      </a:schemeClr>
                    </a:gs>
                    <a:gs pos="50000">
                      <a:schemeClr val="tx2">
                        <a:lumMod val="60000"/>
                        <a:lumOff val="40000"/>
                      </a:schemeClr>
                    </a:gs>
                    <a:gs pos="100000">
                      <a:schemeClr val="tx2">
                        <a:lumMod val="50000"/>
                      </a:schemeClr>
                    </a:gs>
                  </a:gsLst>
                  <a:lin ang="5400000" scaled="1"/>
                  <a:tileRect/>
                </a:gradFill>
                <a:effectLst>
                  <a:glow rad="50800">
                    <a:schemeClr val="bg1">
                      <a:alpha val="45000"/>
                    </a:schemeClr>
                  </a:glow>
                  <a:outerShdw blurRad="50800" dist="25400" dir="1800000" algn="t" rotWithShape="0">
                    <a:prstClr val="black">
                      <a:alpha val="40000"/>
                    </a:prst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本ノック＋</a:t>
            </a:r>
            <a:r>
              <a:rPr lang="el-GR" altLang="ja-JP" sz="4800" b="1">
                <a:gradFill flip="none" rotWithShape="1">
                  <a:gsLst>
                    <a:gs pos="0">
                      <a:schemeClr val="tx2">
                        <a:lumMod val="60000"/>
                        <a:lumOff val="40000"/>
                      </a:schemeClr>
                    </a:gs>
                    <a:gs pos="50000">
                      <a:schemeClr val="tx2">
                        <a:lumMod val="60000"/>
                        <a:lumOff val="40000"/>
                      </a:schemeClr>
                    </a:gs>
                    <a:gs pos="100000">
                      <a:schemeClr val="tx2">
                        <a:lumMod val="50000"/>
                      </a:schemeClr>
                    </a:gs>
                  </a:gsLst>
                  <a:lin ang="5400000" scaled="1"/>
                  <a:tileRect/>
                </a:gradFill>
                <a:effectLst>
                  <a:glow rad="50800">
                    <a:schemeClr val="bg1">
                      <a:alpha val="45000"/>
                    </a:schemeClr>
                  </a:glow>
                  <a:outerShdw blurRad="50800" dist="25400" dir="1800000" algn="t" rotWithShape="0">
                    <a:prstClr val="black">
                      <a:alpha val="40000"/>
                    </a:prst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α</a:t>
            </a:r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6BA44D01-0EE4-2688-2649-F232794C6B89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77542" y="-2473424"/>
            <a:ext cx="2471199" cy="2230536"/>
          </a:xfrm>
          <a:prstGeom prst="rect">
            <a:avLst/>
          </a:prstGeom>
        </p:spPr>
      </p:pic>
      <p:sp>
        <p:nvSpPr>
          <p:cNvPr id="17" name="角丸四角形 16">
            <a:extLst>
              <a:ext uri="{FF2B5EF4-FFF2-40B4-BE49-F238E27FC236}">
                <a16:creationId xmlns:a16="http://schemas.microsoft.com/office/drawing/2014/main" id="{2E85C854-127B-DF52-2F4D-75BF3540D786}"/>
              </a:ext>
            </a:extLst>
          </p:cNvPr>
          <p:cNvSpPr/>
          <p:nvPr/>
        </p:nvSpPr>
        <p:spPr>
          <a:xfrm>
            <a:off x="8079161" y="2341367"/>
            <a:ext cx="5222503" cy="1687712"/>
          </a:xfrm>
          <a:prstGeom prst="roundRect">
            <a:avLst>
              <a:gd name="adj" fmla="val 0"/>
            </a:avLst>
          </a:prstGeom>
          <a:solidFill>
            <a:schemeClr val="bg1"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180000" tIns="0" rIns="0" bIns="0" rtlCol="0" anchor="ctr"/>
          <a:lstStyle/>
          <a:p>
            <a:r>
              <a:rPr lang="ja-JP" altLang="en-US" sz="4800" b="1">
                <a:gradFill flip="none" rotWithShape="1">
                  <a:gsLst>
                    <a:gs pos="0">
                      <a:schemeClr val="tx2">
                        <a:lumMod val="70000"/>
                        <a:lumOff val="30000"/>
                        <a:alpha val="89000"/>
                      </a:schemeClr>
                    </a:gs>
                    <a:gs pos="100000">
                      <a:srgbClr val="5B0D70">
                        <a:lumMod val="92000"/>
                      </a:srgb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データサイエンス</a:t>
            </a:r>
            <a:endParaRPr lang="en-US" altLang="ja-JP" sz="4800" b="1">
              <a:gradFill flip="none" rotWithShape="1">
                <a:gsLst>
                  <a:gs pos="0">
                    <a:schemeClr val="tx2">
                      <a:lumMod val="70000"/>
                      <a:lumOff val="30000"/>
                      <a:alpha val="89000"/>
                    </a:schemeClr>
                  </a:gs>
                  <a:gs pos="100000">
                    <a:srgbClr val="5B0D70">
                      <a:lumMod val="92000"/>
                    </a:srgbClr>
                  </a:gs>
                </a:gsLst>
                <a:lin ang="5400000" scaled="0"/>
                <a:tileRect/>
              </a:gradFill>
              <a:effectLst>
                <a:glow rad="38100">
                  <a:schemeClr val="bg1">
                    <a:alpha val="50000"/>
                  </a:schemeClr>
                </a:glow>
                <a:outerShdw blurRad="38100" dist="38100" dir="1800000" algn="t" rotWithShape="0">
                  <a:schemeClr val="tx1">
                    <a:alpha val="31009"/>
                  </a:schemeClr>
                </a:outerShdw>
              </a:effectLst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r>
              <a:rPr lang="en-US" altLang="ja-JP" sz="4800" b="1">
                <a:gradFill flip="none" rotWithShape="1">
                  <a:gsLst>
                    <a:gs pos="0">
                      <a:schemeClr val="tx2">
                        <a:lumMod val="70000"/>
                        <a:lumOff val="30000"/>
                        <a:alpha val="89000"/>
                      </a:schemeClr>
                    </a:gs>
                    <a:gs pos="100000">
                      <a:srgbClr val="5B0D70">
                        <a:lumMod val="92000"/>
                      </a:srgb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100</a:t>
            </a:r>
            <a:r>
              <a:rPr lang="ja-JP" altLang="en-US" sz="4800" b="1">
                <a:gradFill flip="none" rotWithShape="1">
                  <a:gsLst>
                    <a:gs pos="0">
                      <a:schemeClr val="tx2">
                        <a:lumMod val="70000"/>
                        <a:lumOff val="30000"/>
                        <a:alpha val="89000"/>
                      </a:schemeClr>
                    </a:gs>
                    <a:gs pos="100000">
                      <a:srgbClr val="5B0D70">
                        <a:lumMod val="92000"/>
                      </a:srgb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本ノック＋</a:t>
            </a:r>
            <a:r>
              <a:rPr lang="el-GR" altLang="ja-JP" sz="4800" b="1">
                <a:gradFill flip="none" rotWithShape="1">
                  <a:gsLst>
                    <a:gs pos="0">
                      <a:schemeClr val="tx2">
                        <a:lumMod val="70000"/>
                        <a:lumOff val="30000"/>
                        <a:alpha val="89000"/>
                      </a:schemeClr>
                    </a:gs>
                    <a:gs pos="100000">
                      <a:srgbClr val="5B0D70">
                        <a:lumMod val="92000"/>
                      </a:srgb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α</a:t>
            </a:r>
          </a:p>
        </p:txBody>
      </p:sp>
      <p:pic>
        <p:nvPicPr>
          <p:cNvPr id="18" name="図 17">
            <a:extLst>
              <a:ext uri="{FF2B5EF4-FFF2-40B4-BE49-F238E27FC236}">
                <a16:creationId xmlns:a16="http://schemas.microsoft.com/office/drawing/2014/main" id="{CA0B31D8-01D8-CE78-EA40-E142F31787D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88138" y="-2124819"/>
            <a:ext cx="2070770" cy="1763987"/>
          </a:xfrm>
          <a:prstGeom prst="rect">
            <a:avLst/>
          </a:prstGeom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CEA2262D-C7B7-E14A-ACF2-269E80491928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25360" y="5519081"/>
            <a:ext cx="1894047" cy="1983442"/>
          </a:xfrm>
          <a:prstGeom prst="rect">
            <a:avLst/>
          </a:prstGeom>
        </p:spPr>
      </p:pic>
      <p:pic>
        <p:nvPicPr>
          <p:cNvPr id="21" name="図 20">
            <a:extLst>
              <a:ext uri="{FF2B5EF4-FFF2-40B4-BE49-F238E27FC236}">
                <a16:creationId xmlns:a16="http://schemas.microsoft.com/office/drawing/2014/main" id="{3E5C63F0-AE09-CFAA-5A2B-4E9CAB9A8B14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42046" y="-2017743"/>
            <a:ext cx="1701054" cy="1445559"/>
          </a:xfrm>
          <a:prstGeom prst="rect">
            <a:avLst/>
          </a:prstGeom>
        </p:spPr>
      </p:pic>
      <p:pic>
        <p:nvPicPr>
          <p:cNvPr id="22" name="図 21">
            <a:extLst>
              <a:ext uri="{FF2B5EF4-FFF2-40B4-BE49-F238E27FC236}">
                <a16:creationId xmlns:a16="http://schemas.microsoft.com/office/drawing/2014/main" id="{84254929-4D2A-F4E5-D56C-022182580162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640344" y="266224"/>
            <a:ext cx="2175004" cy="1848323"/>
          </a:xfrm>
          <a:prstGeom prst="rect">
            <a:avLst/>
          </a:prstGeom>
        </p:spPr>
      </p:pic>
      <p:pic>
        <p:nvPicPr>
          <p:cNvPr id="23" name="図 22">
            <a:extLst>
              <a:ext uri="{FF2B5EF4-FFF2-40B4-BE49-F238E27FC236}">
                <a16:creationId xmlns:a16="http://schemas.microsoft.com/office/drawing/2014/main" id="{4AF41EBE-EB75-3D31-0B87-BFBB168728D8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99313" y="42863"/>
            <a:ext cx="1991687" cy="2328863"/>
          </a:xfrm>
          <a:prstGeom prst="rect">
            <a:avLst/>
          </a:prstGeom>
        </p:spPr>
      </p:pic>
      <p:pic>
        <p:nvPicPr>
          <p:cNvPr id="25" name="図 24">
            <a:extLst>
              <a:ext uri="{FF2B5EF4-FFF2-40B4-BE49-F238E27FC236}">
                <a16:creationId xmlns:a16="http://schemas.microsoft.com/office/drawing/2014/main" id="{94C49BB6-B733-8DA4-555C-BF04B0FD9B52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947050" y="5386115"/>
            <a:ext cx="1735746" cy="2000521"/>
          </a:xfrm>
          <a:prstGeom prst="rect">
            <a:avLst/>
          </a:prstGeom>
        </p:spPr>
      </p:pic>
      <p:pic>
        <p:nvPicPr>
          <p:cNvPr id="26" name="図 25">
            <a:extLst>
              <a:ext uri="{FF2B5EF4-FFF2-40B4-BE49-F238E27FC236}">
                <a16:creationId xmlns:a16="http://schemas.microsoft.com/office/drawing/2014/main" id="{B6B945A7-27B6-6A51-C226-9E19F8BC20C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324296" y="218768"/>
            <a:ext cx="1891778" cy="2133926"/>
          </a:xfrm>
          <a:prstGeom prst="rect">
            <a:avLst/>
          </a:prstGeom>
        </p:spPr>
      </p:pic>
      <p:pic>
        <p:nvPicPr>
          <p:cNvPr id="27" name="図 26">
            <a:extLst>
              <a:ext uri="{FF2B5EF4-FFF2-40B4-BE49-F238E27FC236}">
                <a16:creationId xmlns:a16="http://schemas.microsoft.com/office/drawing/2014/main" id="{5239936D-25F2-D2DF-6EA7-20E4BA1E670B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7340" y="5999503"/>
            <a:ext cx="1415727" cy="1355226"/>
          </a:xfrm>
          <a:prstGeom prst="rect">
            <a:avLst/>
          </a:prstGeom>
        </p:spPr>
      </p:pic>
      <p:pic>
        <p:nvPicPr>
          <p:cNvPr id="28" name="図 27">
            <a:extLst>
              <a:ext uri="{FF2B5EF4-FFF2-40B4-BE49-F238E27FC236}">
                <a16:creationId xmlns:a16="http://schemas.microsoft.com/office/drawing/2014/main" id="{CF3F9E92-4E83-CD32-FDCE-4B5901F0B366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54" t="7422" r="10497" b="12280"/>
          <a:stretch/>
        </p:blipFill>
        <p:spPr>
          <a:xfrm>
            <a:off x="12158663" y="5269637"/>
            <a:ext cx="2085981" cy="2199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37829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C3DF">
                <a:lumMod val="93000"/>
                <a:lumOff val="7000"/>
              </a:srgbClr>
            </a:gs>
            <a:gs pos="100000">
              <a:srgbClr val="DFFBFF">
                <a:lumMod val="72000"/>
                <a:lumOff val="28000"/>
              </a:srgb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40DD8168-EB7A-5B2D-09EE-242362E5F21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54" t="7422" r="10497" b="12280"/>
          <a:stretch/>
        </p:blipFill>
        <p:spPr>
          <a:xfrm>
            <a:off x="3600843" y="0"/>
            <a:ext cx="2018050" cy="2128008"/>
          </a:xfrm>
          <a:prstGeom prst="rect">
            <a:avLst/>
          </a:prstGeom>
        </p:spPr>
      </p:pic>
      <p:pic>
        <p:nvPicPr>
          <p:cNvPr id="25" name="図 24">
            <a:extLst>
              <a:ext uri="{FF2B5EF4-FFF2-40B4-BE49-F238E27FC236}">
                <a16:creationId xmlns:a16="http://schemas.microsoft.com/office/drawing/2014/main" id="{94C49BB6-B733-8DA4-555C-BF04B0FD9B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1610" y="2828877"/>
            <a:ext cx="1772744" cy="2043163"/>
          </a:xfrm>
          <a:prstGeom prst="rect">
            <a:avLst/>
          </a:prstGeom>
        </p:spPr>
      </p:pic>
      <p:pic>
        <p:nvPicPr>
          <p:cNvPr id="29" name="図 28">
            <a:extLst>
              <a:ext uri="{FF2B5EF4-FFF2-40B4-BE49-F238E27FC236}">
                <a16:creationId xmlns:a16="http://schemas.microsoft.com/office/drawing/2014/main" id="{D4708E32-8831-868F-66CB-DDF305FDE06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96" t="11083" r="6592" b="14964"/>
          <a:stretch/>
        </p:blipFill>
        <p:spPr>
          <a:xfrm>
            <a:off x="100013" y="-6433"/>
            <a:ext cx="3157537" cy="2717994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83073027-6A61-3302-F770-446DF3EC46A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00174" y="-2529278"/>
            <a:ext cx="1864572" cy="2059378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212C880B-4B41-2465-A02D-F2410079D4D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62010" y="1895765"/>
            <a:ext cx="4484579" cy="4047839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4CF8F07D-9946-A64E-2F40-5AAA1CE237DC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46107" y="-2163517"/>
            <a:ext cx="1918011" cy="2163517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43FF5185-D42F-E2B3-20BA-317F2EB7FCE3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71780" y="5940425"/>
            <a:ext cx="1801993" cy="1535030"/>
          </a:xfrm>
          <a:prstGeom prst="rect">
            <a:avLst/>
          </a:prstGeom>
        </p:spPr>
      </p:pic>
      <p:sp>
        <p:nvSpPr>
          <p:cNvPr id="5" name="角丸四角形 4">
            <a:extLst>
              <a:ext uri="{FF2B5EF4-FFF2-40B4-BE49-F238E27FC236}">
                <a16:creationId xmlns:a16="http://schemas.microsoft.com/office/drawing/2014/main" id="{B7D3592E-A21A-9158-6419-694FCCC717A5}"/>
              </a:ext>
            </a:extLst>
          </p:cNvPr>
          <p:cNvSpPr/>
          <p:nvPr/>
        </p:nvSpPr>
        <p:spPr>
          <a:xfrm>
            <a:off x="7958148" y="3929064"/>
            <a:ext cx="5486390" cy="1301673"/>
          </a:xfrm>
          <a:prstGeom prst="roundRect">
            <a:avLst>
              <a:gd name="adj" fmla="val 0"/>
            </a:avLst>
          </a:prstGeom>
          <a:solidFill>
            <a:schemeClr val="bg1">
              <a:alpha val="66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kumimoji="1" lang="ja-JP" altLang="en-US" sz="8000" b="1">
                <a:gradFill flip="none" rotWithShape="1">
                  <a:gsLst>
                    <a:gs pos="0">
                      <a:srgbClr val="A2D4FF">
                        <a:lumMod val="74086"/>
                        <a:alpha val="86000"/>
                      </a:srgbClr>
                    </a:gs>
                    <a:gs pos="49000">
                      <a:srgbClr val="206DBE">
                        <a:lumMod val="100000"/>
                      </a:srgbClr>
                    </a:gs>
                    <a:gs pos="100000">
                      <a:srgbClr val="0D47A1">
                        <a:lumMod val="77000"/>
                      </a:srgbClr>
                    </a:gs>
                  </a:gsLst>
                  <a:lin ang="5400000" scaled="0"/>
                  <a:tileRect/>
                </a:gradFill>
                <a:effectLst>
                  <a:glow rad="508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prstClr val="black">
                      <a:alpha val="38000"/>
                    </a:prst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概要・導入</a:t>
            </a:r>
          </a:p>
        </p:txBody>
      </p:sp>
      <p:sp>
        <p:nvSpPr>
          <p:cNvPr id="11" name="角丸四角形 10">
            <a:extLst>
              <a:ext uri="{FF2B5EF4-FFF2-40B4-BE49-F238E27FC236}">
                <a16:creationId xmlns:a16="http://schemas.microsoft.com/office/drawing/2014/main" id="{09084740-7E17-405E-E773-B03B27EE4443}"/>
              </a:ext>
            </a:extLst>
          </p:cNvPr>
          <p:cNvSpPr/>
          <p:nvPr/>
        </p:nvSpPr>
        <p:spPr>
          <a:xfrm>
            <a:off x="-273047" y="7729541"/>
            <a:ext cx="5330825" cy="1628777"/>
          </a:xfrm>
          <a:prstGeom prst="roundRect">
            <a:avLst>
              <a:gd name="adj" fmla="val 0"/>
            </a:avLst>
          </a:prstGeom>
          <a:solidFill>
            <a:schemeClr val="bg1"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251999" tIns="0" rIns="0" bIns="0" rtlCol="0" anchor="ctr"/>
          <a:lstStyle/>
          <a:p>
            <a:r>
              <a:rPr lang="ja-JP" altLang="en-US" sz="4800" b="1">
                <a:gradFill flip="none" rotWithShape="1">
                  <a:gsLst>
                    <a:gs pos="0">
                      <a:schemeClr val="tx2">
                        <a:lumMod val="60000"/>
                        <a:lumOff val="40000"/>
                      </a:schemeClr>
                    </a:gs>
                    <a:gs pos="50000">
                      <a:schemeClr val="tx2">
                        <a:lumMod val="60000"/>
                        <a:lumOff val="40000"/>
                      </a:schemeClr>
                    </a:gs>
                    <a:gs pos="100000">
                      <a:schemeClr val="tx2">
                        <a:lumMod val="50000"/>
                      </a:schemeClr>
                    </a:gs>
                  </a:gsLst>
                  <a:lin ang="5400000" scaled="1"/>
                  <a:tileRect/>
                </a:gradFill>
                <a:effectLst>
                  <a:glow rad="50800">
                    <a:schemeClr val="bg1">
                      <a:alpha val="45000"/>
                    </a:schemeClr>
                  </a:glow>
                  <a:outerShdw blurRad="50800" dist="25400" dir="1800000" algn="t" rotWithShape="0">
                    <a:prstClr val="black">
                      <a:alpha val="40000"/>
                    </a:prst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データサイエンス</a:t>
            </a:r>
            <a:endParaRPr lang="en-US" altLang="ja-JP" sz="4800" b="1">
              <a:gradFill flip="none" rotWithShape="1">
                <a:gsLst>
                  <a:gs pos="0">
                    <a:schemeClr val="tx2">
                      <a:lumMod val="60000"/>
                      <a:lumOff val="40000"/>
                    </a:schemeClr>
                  </a:gs>
                  <a:gs pos="50000">
                    <a:schemeClr val="tx2">
                      <a:lumMod val="60000"/>
                      <a:lumOff val="40000"/>
                    </a:schemeClr>
                  </a:gs>
                  <a:gs pos="100000">
                    <a:schemeClr val="tx2">
                      <a:lumMod val="50000"/>
                    </a:schemeClr>
                  </a:gs>
                </a:gsLst>
                <a:lin ang="5400000" scaled="1"/>
                <a:tileRect/>
              </a:gradFill>
              <a:effectLst>
                <a:glow rad="50800">
                  <a:schemeClr val="bg1">
                    <a:alpha val="45000"/>
                  </a:schemeClr>
                </a:glow>
                <a:outerShdw blurRad="50800" dist="25400" dir="1800000" algn="t" rotWithShape="0">
                  <a:prstClr val="black">
                    <a:alpha val="40000"/>
                  </a:prstClr>
                </a:outerShdw>
              </a:effectLst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r>
              <a:rPr lang="en-US" altLang="ja-JP" sz="4800" b="1">
                <a:gradFill flip="none" rotWithShape="1">
                  <a:gsLst>
                    <a:gs pos="0">
                      <a:schemeClr val="tx2">
                        <a:lumMod val="60000"/>
                        <a:lumOff val="40000"/>
                      </a:schemeClr>
                    </a:gs>
                    <a:gs pos="50000">
                      <a:schemeClr val="tx2">
                        <a:lumMod val="60000"/>
                        <a:lumOff val="40000"/>
                      </a:schemeClr>
                    </a:gs>
                    <a:gs pos="100000">
                      <a:schemeClr val="tx2">
                        <a:lumMod val="50000"/>
                      </a:schemeClr>
                    </a:gs>
                  </a:gsLst>
                  <a:lin ang="5400000" scaled="1"/>
                  <a:tileRect/>
                </a:gradFill>
                <a:effectLst>
                  <a:glow rad="50800">
                    <a:schemeClr val="bg1">
                      <a:alpha val="45000"/>
                    </a:schemeClr>
                  </a:glow>
                  <a:outerShdw blurRad="50800" dist="25400" dir="1800000" algn="t" rotWithShape="0">
                    <a:prstClr val="black">
                      <a:alpha val="40000"/>
                    </a:prst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100</a:t>
            </a:r>
            <a:r>
              <a:rPr lang="ja-JP" altLang="en-US" sz="4800" b="1">
                <a:gradFill flip="none" rotWithShape="1">
                  <a:gsLst>
                    <a:gs pos="0">
                      <a:schemeClr val="tx2">
                        <a:lumMod val="60000"/>
                        <a:lumOff val="40000"/>
                      </a:schemeClr>
                    </a:gs>
                    <a:gs pos="50000">
                      <a:schemeClr val="tx2">
                        <a:lumMod val="60000"/>
                        <a:lumOff val="40000"/>
                      </a:schemeClr>
                    </a:gs>
                    <a:gs pos="100000">
                      <a:schemeClr val="tx2">
                        <a:lumMod val="50000"/>
                      </a:schemeClr>
                    </a:gs>
                  </a:gsLst>
                  <a:lin ang="5400000" scaled="1"/>
                  <a:tileRect/>
                </a:gradFill>
                <a:effectLst>
                  <a:glow rad="50800">
                    <a:schemeClr val="bg1">
                      <a:alpha val="45000"/>
                    </a:schemeClr>
                  </a:glow>
                  <a:outerShdw blurRad="50800" dist="25400" dir="1800000" algn="t" rotWithShape="0">
                    <a:prstClr val="black">
                      <a:alpha val="40000"/>
                    </a:prst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本ノック＋</a:t>
            </a:r>
            <a:r>
              <a:rPr lang="el-GR" altLang="ja-JP" sz="4800" b="1">
                <a:gradFill flip="none" rotWithShape="1">
                  <a:gsLst>
                    <a:gs pos="0">
                      <a:schemeClr val="tx2">
                        <a:lumMod val="60000"/>
                        <a:lumOff val="40000"/>
                      </a:schemeClr>
                    </a:gs>
                    <a:gs pos="50000">
                      <a:schemeClr val="tx2">
                        <a:lumMod val="60000"/>
                        <a:lumOff val="40000"/>
                      </a:schemeClr>
                    </a:gs>
                    <a:gs pos="100000">
                      <a:schemeClr val="tx2">
                        <a:lumMod val="50000"/>
                      </a:schemeClr>
                    </a:gs>
                  </a:gsLst>
                  <a:lin ang="5400000" scaled="1"/>
                  <a:tileRect/>
                </a:gradFill>
                <a:effectLst>
                  <a:glow rad="50800">
                    <a:schemeClr val="bg1">
                      <a:alpha val="45000"/>
                    </a:schemeClr>
                  </a:glow>
                  <a:outerShdw blurRad="50800" dist="25400" dir="1800000" algn="t" rotWithShape="0">
                    <a:prstClr val="black">
                      <a:alpha val="40000"/>
                    </a:prst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α</a:t>
            </a:r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6BA44D01-0EE4-2688-2649-F232794C6B89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77542" y="-2473424"/>
            <a:ext cx="2471199" cy="2230536"/>
          </a:xfrm>
          <a:prstGeom prst="rect">
            <a:avLst/>
          </a:prstGeom>
        </p:spPr>
      </p:pic>
      <p:sp>
        <p:nvSpPr>
          <p:cNvPr id="17" name="角丸四角形 16">
            <a:extLst>
              <a:ext uri="{FF2B5EF4-FFF2-40B4-BE49-F238E27FC236}">
                <a16:creationId xmlns:a16="http://schemas.microsoft.com/office/drawing/2014/main" id="{2E85C854-127B-DF52-2F4D-75BF3540D786}"/>
              </a:ext>
            </a:extLst>
          </p:cNvPr>
          <p:cNvSpPr/>
          <p:nvPr/>
        </p:nvSpPr>
        <p:spPr>
          <a:xfrm>
            <a:off x="7959281" y="2357437"/>
            <a:ext cx="5477939" cy="1528761"/>
          </a:xfrm>
          <a:prstGeom prst="roundRect">
            <a:avLst>
              <a:gd name="adj" fmla="val 0"/>
            </a:avLst>
          </a:prstGeom>
          <a:solidFill>
            <a:schemeClr val="bg1">
              <a:alpha val="33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88000" tIns="0" rIns="0" bIns="0" rtlCol="0" anchor="ctr"/>
          <a:lstStyle/>
          <a:p>
            <a:r>
              <a:rPr lang="ja-JP" altLang="en-US" sz="4800" b="1">
                <a:gradFill flip="none" rotWithShape="1">
                  <a:gsLst>
                    <a:gs pos="0">
                      <a:schemeClr val="tx2">
                        <a:lumMod val="70000"/>
                        <a:lumOff val="30000"/>
                        <a:alpha val="89000"/>
                      </a:schemeClr>
                    </a:gs>
                    <a:gs pos="100000">
                      <a:srgbClr val="490967"/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データサイエンス</a:t>
            </a:r>
            <a:endParaRPr lang="en-US" altLang="ja-JP" sz="4800" b="1">
              <a:gradFill flip="none" rotWithShape="1">
                <a:gsLst>
                  <a:gs pos="0">
                    <a:schemeClr val="tx2">
                      <a:lumMod val="70000"/>
                      <a:lumOff val="30000"/>
                      <a:alpha val="89000"/>
                    </a:schemeClr>
                  </a:gs>
                  <a:gs pos="100000">
                    <a:srgbClr val="490967"/>
                  </a:gs>
                </a:gsLst>
                <a:lin ang="5400000" scaled="0"/>
                <a:tileRect/>
              </a:gradFill>
              <a:effectLst>
                <a:glow rad="38100">
                  <a:schemeClr val="bg1">
                    <a:alpha val="50000"/>
                  </a:schemeClr>
                </a:glow>
                <a:outerShdw blurRad="38100" dist="38100" dir="1800000" algn="t" rotWithShape="0">
                  <a:schemeClr val="tx1">
                    <a:alpha val="31009"/>
                  </a:schemeClr>
                </a:outerShdw>
              </a:effectLst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r>
              <a:rPr lang="en-US" altLang="ja-JP" sz="4800" b="1">
                <a:gradFill flip="none" rotWithShape="1">
                  <a:gsLst>
                    <a:gs pos="0">
                      <a:schemeClr val="tx2">
                        <a:lumMod val="70000"/>
                        <a:lumOff val="30000"/>
                        <a:alpha val="89000"/>
                      </a:schemeClr>
                    </a:gs>
                    <a:gs pos="100000">
                      <a:srgbClr val="490967"/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100</a:t>
            </a:r>
            <a:r>
              <a:rPr lang="ja-JP" altLang="en-US" sz="4800" b="1">
                <a:gradFill flip="none" rotWithShape="1">
                  <a:gsLst>
                    <a:gs pos="0">
                      <a:schemeClr val="tx2">
                        <a:lumMod val="70000"/>
                        <a:lumOff val="30000"/>
                        <a:alpha val="89000"/>
                      </a:schemeClr>
                    </a:gs>
                    <a:gs pos="100000">
                      <a:srgbClr val="490967"/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本ノック＋</a:t>
            </a:r>
            <a:r>
              <a:rPr lang="el-GR" altLang="ja-JP" sz="4800" b="1">
                <a:gradFill flip="none" rotWithShape="1">
                  <a:gsLst>
                    <a:gs pos="0">
                      <a:schemeClr val="tx2">
                        <a:lumMod val="70000"/>
                        <a:lumOff val="30000"/>
                        <a:alpha val="89000"/>
                      </a:schemeClr>
                    </a:gs>
                    <a:gs pos="100000">
                      <a:srgbClr val="490967"/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α</a:t>
            </a:r>
          </a:p>
        </p:txBody>
      </p:sp>
      <p:pic>
        <p:nvPicPr>
          <p:cNvPr id="18" name="図 17">
            <a:extLst>
              <a:ext uri="{FF2B5EF4-FFF2-40B4-BE49-F238E27FC236}">
                <a16:creationId xmlns:a16="http://schemas.microsoft.com/office/drawing/2014/main" id="{CA0B31D8-01D8-CE78-EA40-E142F31787DA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88138" y="-2124819"/>
            <a:ext cx="2070770" cy="1763987"/>
          </a:xfrm>
          <a:prstGeom prst="rect">
            <a:avLst/>
          </a:prstGeom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CEA2262D-C7B7-E14A-ACF2-269E80491928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254261" y="5461931"/>
            <a:ext cx="1894047" cy="1983442"/>
          </a:xfrm>
          <a:prstGeom prst="rect">
            <a:avLst/>
          </a:prstGeom>
        </p:spPr>
      </p:pic>
      <p:pic>
        <p:nvPicPr>
          <p:cNvPr id="21" name="図 20">
            <a:extLst>
              <a:ext uri="{FF2B5EF4-FFF2-40B4-BE49-F238E27FC236}">
                <a16:creationId xmlns:a16="http://schemas.microsoft.com/office/drawing/2014/main" id="{3E5C63F0-AE09-CFAA-5A2B-4E9CAB9A8B14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42046" y="-2017743"/>
            <a:ext cx="1701054" cy="1445559"/>
          </a:xfrm>
          <a:prstGeom prst="rect">
            <a:avLst/>
          </a:prstGeom>
        </p:spPr>
      </p:pic>
      <p:pic>
        <p:nvPicPr>
          <p:cNvPr id="22" name="図 21">
            <a:extLst>
              <a:ext uri="{FF2B5EF4-FFF2-40B4-BE49-F238E27FC236}">
                <a16:creationId xmlns:a16="http://schemas.microsoft.com/office/drawing/2014/main" id="{84254929-4D2A-F4E5-D56C-022182580162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97004" y="209072"/>
            <a:ext cx="2175004" cy="1848323"/>
          </a:xfrm>
          <a:prstGeom prst="rect">
            <a:avLst/>
          </a:prstGeom>
        </p:spPr>
      </p:pic>
      <p:pic>
        <p:nvPicPr>
          <p:cNvPr id="23" name="図 22">
            <a:extLst>
              <a:ext uri="{FF2B5EF4-FFF2-40B4-BE49-F238E27FC236}">
                <a16:creationId xmlns:a16="http://schemas.microsoft.com/office/drawing/2014/main" id="{4AF41EBE-EB75-3D31-0B87-BFBB168728D8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271375" y="-2328863"/>
            <a:ext cx="1991687" cy="2328863"/>
          </a:xfrm>
          <a:prstGeom prst="rect">
            <a:avLst/>
          </a:prstGeom>
        </p:spPr>
      </p:pic>
      <p:pic>
        <p:nvPicPr>
          <p:cNvPr id="26" name="図 25">
            <a:extLst>
              <a:ext uri="{FF2B5EF4-FFF2-40B4-BE49-F238E27FC236}">
                <a16:creationId xmlns:a16="http://schemas.microsoft.com/office/drawing/2014/main" id="{B6B945A7-27B6-6A51-C226-9E19F8BC20CA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395736" y="190192"/>
            <a:ext cx="1891778" cy="2133926"/>
          </a:xfrm>
          <a:prstGeom prst="rect">
            <a:avLst/>
          </a:prstGeom>
        </p:spPr>
      </p:pic>
      <p:pic>
        <p:nvPicPr>
          <p:cNvPr id="27" name="図 26">
            <a:extLst>
              <a:ext uri="{FF2B5EF4-FFF2-40B4-BE49-F238E27FC236}">
                <a16:creationId xmlns:a16="http://schemas.microsoft.com/office/drawing/2014/main" id="{5239936D-25F2-D2DF-6EA7-20E4BA1E670B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85173" y="-2115797"/>
            <a:ext cx="1415727" cy="1355226"/>
          </a:xfrm>
          <a:prstGeom prst="rect">
            <a:avLst/>
          </a:prstGeom>
        </p:spPr>
      </p:pic>
      <p:pic>
        <p:nvPicPr>
          <p:cNvPr id="28" name="図 27">
            <a:extLst>
              <a:ext uri="{FF2B5EF4-FFF2-40B4-BE49-F238E27FC236}">
                <a16:creationId xmlns:a16="http://schemas.microsoft.com/office/drawing/2014/main" id="{CF3F9E92-4E83-CD32-FDCE-4B5901F0B36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54" t="7422" r="10497" b="12280"/>
          <a:stretch/>
        </p:blipFill>
        <p:spPr>
          <a:xfrm>
            <a:off x="12201527" y="5269637"/>
            <a:ext cx="2085981" cy="2199641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FDD36479-DA1A-39D0-D32C-E1117C760216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75" t="10761" r="15623" b="8942"/>
          <a:stretch/>
        </p:blipFill>
        <p:spPr>
          <a:xfrm>
            <a:off x="185737" y="5002586"/>
            <a:ext cx="2343151" cy="2409052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BEB71245-395D-5741-3BE0-F6C22694D455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92289" y="134157"/>
            <a:ext cx="2038027" cy="2162014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971374A5-59C7-907B-E3EF-5CBCFCDC6C32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62" t="15720" r="13914" b="14476"/>
          <a:stretch/>
        </p:blipFill>
        <p:spPr>
          <a:xfrm>
            <a:off x="10199576" y="181620"/>
            <a:ext cx="2141174" cy="2104383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3F1DFF79-7B30-4498-9FFC-D0588E2688B2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49" t="16209" r="7359" b="16571"/>
          <a:stretch/>
        </p:blipFill>
        <p:spPr>
          <a:xfrm>
            <a:off x="7586659" y="5514008"/>
            <a:ext cx="2486025" cy="1921019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0CD20DE5-E54C-BF22-DC69-8AAAE8A06FAE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67231" y="5594158"/>
            <a:ext cx="2151565" cy="1879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2691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グラフィックス 6">
            <a:extLst>
              <a:ext uri="{FF2B5EF4-FFF2-40B4-BE49-F238E27FC236}">
                <a16:creationId xmlns:a16="http://schemas.microsoft.com/office/drawing/2014/main" id="{61E629C3-046F-AFCB-A39D-02A46670F7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70233" y="4002991"/>
            <a:ext cx="8597600" cy="625280"/>
          </a:xfrm>
          <a:prstGeom prst="rect">
            <a:avLst/>
          </a:prstGeom>
        </p:spPr>
      </p:pic>
      <p:pic>
        <p:nvPicPr>
          <p:cNvPr id="10" name="グラフィックス 9">
            <a:extLst>
              <a:ext uri="{FF2B5EF4-FFF2-40B4-BE49-F238E27FC236}">
                <a16:creationId xmlns:a16="http://schemas.microsoft.com/office/drawing/2014/main" id="{6C225E85-D97C-7F32-D033-E5DD740926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70232" y="3222625"/>
            <a:ext cx="8651775" cy="629220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6F26F80B-9A6C-B26B-F993-7C1FE7E39EB7}"/>
              </a:ext>
            </a:extLst>
          </p:cNvPr>
          <p:cNvSpPr txBox="1"/>
          <p:nvPr/>
        </p:nvSpPr>
        <p:spPr>
          <a:xfrm>
            <a:off x="1575582" y="2194561"/>
            <a:ext cx="92127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800" b="1"/>
              <a:t>01239agIQ</a:t>
            </a:r>
            <a:r>
              <a:rPr kumimoji="1" lang="ja-JP" altLang="en-US" sz="4800" b="1"/>
              <a:t>漢字ひらがなカタカナ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C2B876E9-FB9D-4E6A-2E81-677322E0F835}"/>
              </a:ext>
            </a:extLst>
          </p:cNvPr>
          <p:cNvSpPr txBox="1"/>
          <p:nvPr/>
        </p:nvSpPr>
        <p:spPr>
          <a:xfrm>
            <a:off x="1575582" y="1331565"/>
            <a:ext cx="949009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800" b="1">
                <a:latin typeface="Yu Gothic" panose="020B0400000000000000" pitchFamily="34" charset="-128"/>
                <a:ea typeface="Yu Gothic" panose="020B0400000000000000" pitchFamily="34" charset="-128"/>
              </a:rPr>
              <a:t>01239agIQ</a:t>
            </a:r>
            <a:r>
              <a:rPr kumimoji="1" lang="ja-JP" altLang="en-US" sz="4800" b="1">
                <a:latin typeface="Yu Gothic" panose="020B0400000000000000" pitchFamily="34" charset="-128"/>
                <a:ea typeface="Yu Gothic" panose="020B0400000000000000" pitchFamily="34" charset="-128"/>
              </a:rPr>
              <a:t>漢字ひらがなカタカナ</a:t>
            </a:r>
          </a:p>
        </p:txBody>
      </p:sp>
      <p:pic>
        <p:nvPicPr>
          <p:cNvPr id="15" name="グラフィックス 14">
            <a:extLst>
              <a:ext uri="{FF2B5EF4-FFF2-40B4-BE49-F238E27FC236}">
                <a16:creationId xmlns:a16="http://schemas.microsoft.com/office/drawing/2014/main" id="{8EAD8223-163A-ED80-F2AB-3B75F25B164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670233" y="5003973"/>
            <a:ext cx="8597600" cy="625280"/>
          </a:xfrm>
          <a:prstGeom prst="rect">
            <a:avLst/>
          </a:prstGeom>
          <a:effectLst>
            <a:outerShdw blurRad="50800" dist="38100" dir="2700000" algn="tl" rotWithShape="0">
              <a:srgbClr val="0070C0">
                <a:alpha val="46000"/>
              </a:srgbClr>
            </a:outerShdw>
          </a:effectLst>
        </p:spPr>
      </p:pic>
      <p:pic>
        <p:nvPicPr>
          <p:cNvPr id="20" name="グラフィックス 19">
            <a:extLst>
              <a:ext uri="{FF2B5EF4-FFF2-40B4-BE49-F238E27FC236}">
                <a16:creationId xmlns:a16="http://schemas.microsoft.com/office/drawing/2014/main" id="{F8342100-E204-A786-48E6-459F6D72C28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697493" y="298450"/>
            <a:ext cx="1738867" cy="2030413"/>
          </a:xfrm>
          <a:prstGeom prst="rect">
            <a:avLst/>
          </a:prstGeom>
        </p:spPr>
      </p:pic>
      <p:pic>
        <p:nvPicPr>
          <p:cNvPr id="21" name="グラフィックス 20">
            <a:extLst>
              <a:ext uri="{FF2B5EF4-FFF2-40B4-BE49-F238E27FC236}">
                <a16:creationId xmlns:a16="http://schemas.microsoft.com/office/drawing/2014/main" id="{FF0CB324-A740-FBBF-7C76-ED1B005C24E5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735594" y="2422525"/>
            <a:ext cx="1738867" cy="2030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43023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C3DF">
                <a:lumMod val="93000"/>
                <a:lumOff val="7000"/>
              </a:srgbClr>
            </a:gs>
            <a:gs pos="100000">
              <a:srgbClr val="DFFBFF">
                <a:lumMod val="72000"/>
                <a:lumOff val="28000"/>
              </a:srgb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図 35">
            <a:extLst>
              <a:ext uri="{FF2B5EF4-FFF2-40B4-BE49-F238E27FC236}">
                <a16:creationId xmlns:a16="http://schemas.microsoft.com/office/drawing/2014/main" id="{166D5180-D708-0626-F4FB-0A1ADBC60A3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496" t="11083" r="6592" b="14964"/>
          <a:stretch/>
        </p:blipFill>
        <p:spPr>
          <a:xfrm>
            <a:off x="11398388" y="5325039"/>
            <a:ext cx="2546216" cy="2191772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212C880B-4B41-2465-A02D-F2410079D4D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47837" y="1867189"/>
            <a:ext cx="4262969" cy="3847811"/>
          </a:xfrm>
          <a:prstGeom prst="rect">
            <a:avLst/>
          </a:prstGeom>
        </p:spPr>
      </p:pic>
      <p:sp>
        <p:nvSpPr>
          <p:cNvPr id="5" name="角丸四角形 4">
            <a:extLst>
              <a:ext uri="{FF2B5EF4-FFF2-40B4-BE49-F238E27FC236}">
                <a16:creationId xmlns:a16="http://schemas.microsoft.com/office/drawing/2014/main" id="{B7D3592E-A21A-9158-6419-694FCCC717A5}"/>
              </a:ext>
            </a:extLst>
          </p:cNvPr>
          <p:cNvSpPr/>
          <p:nvPr/>
        </p:nvSpPr>
        <p:spPr>
          <a:xfrm>
            <a:off x="8201039" y="3929064"/>
            <a:ext cx="5486390" cy="1301673"/>
          </a:xfrm>
          <a:prstGeom prst="roundRect">
            <a:avLst>
              <a:gd name="adj" fmla="val 0"/>
            </a:avLst>
          </a:prstGeom>
          <a:solidFill>
            <a:schemeClr val="bg1">
              <a:alpha val="66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kumimoji="1" lang="ja-JP" altLang="en-US" sz="8000" b="1">
                <a:gradFill flip="none" rotWithShape="1">
                  <a:gsLst>
                    <a:gs pos="0">
                      <a:srgbClr val="A2D4FF">
                        <a:lumMod val="74086"/>
                        <a:alpha val="86000"/>
                      </a:srgbClr>
                    </a:gs>
                    <a:gs pos="49000">
                      <a:srgbClr val="206DBE">
                        <a:lumMod val="100000"/>
                      </a:srgbClr>
                    </a:gs>
                    <a:gs pos="100000">
                      <a:srgbClr val="0D47A1">
                        <a:lumMod val="77000"/>
                      </a:srgbClr>
                    </a:gs>
                  </a:gsLst>
                  <a:lin ang="5400000" scaled="0"/>
                  <a:tileRect/>
                </a:gradFill>
                <a:effectLst>
                  <a:glow rad="508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prstClr val="black">
                      <a:alpha val="38000"/>
                    </a:prst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概要・導入</a:t>
            </a:r>
          </a:p>
        </p:txBody>
      </p:sp>
      <p:sp>
        <p:nvSpPr>
          <p:cNvPr id="17" name="角丸四角形 16">
            <a:extLst>
              <a:ext uri="{FF2B5EF4-FFF2-40B4-BE49-F238E27FC236}">
                <a16:creationId xmlns:a16="http://schemas.microsoft.com/office/drawing/2014/main" id="{2E85C854-127B-DF52-2F4D-75BF3540D786}"/>
              </a:ext>
            </a:extLst>
          </p:cNvPr>
          <p:cNvSpPr/>
          <p:nvPr/>
        </p:nvSpPr>
        <p:spPr>
          <a:xfrm>
            <a:off x="8202172" y="2357437"/>
            <a:ext cx="5477939" cy="1528761"/>
          </a:xfrm>
          <a:prstGeom prst="roundRect">
            <a:avLst>
              <a:gd name="adj" fmla="val 0"/>
            </a:avLst>
          </a:prstGeom>
          <a:solidFill>
            <a:schemeClr val="bg1">
              <a:alpha val="57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288000" tIns="0" rIns="0" bIns="0" rtlCol="0" anchor="ctr"/>
          <a:lstStyle/>
          <a:p>
            <a:r>
              <a:rPr lang="ja-JP" altLang="en-US" sz="4800" b="1">
                <a:gradFill flip="none" rotWithShape="1">
                  <a:gsLst>
                    <a:gs pos="0">
                      <a:schemeClr val="tx2">
                        <a:lumMod val="70000"/>
                        <a:lumOff val="30000"/>
                        <a:alpha val="89000"/>
                      </a:schemeClr>
                    </a:gs>
                    <a:gs pos="100000">
                      <a:srgbClr val="490967"/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データサイエンス</a:t>
            </a:r>
            <a:endParaRPr lang="en-US" altLang="ja-JP" sz="4800" b="1">
              <a:gradFill flip="none" rotWithShape="1">
                <a:gsLst>
                  <a:gs pos="0">
                    <a:schemeClr val="tx2">
                      <a:lumMod val="70000"/>
                      <a:lumOff val="30000"/>
                      <a:alpha val="89000"/>
                    </a:schemeClr>
                  </a:gs>
                  <a:gs pos="100000">
                    <a:srgbClr val="490967"/>
                  </a:gs>
                </a:gsLst>
                <a:lin ang="5400000" scaled="0"/>
                <a:tileRect/>
              </a:gradFill>
              <a:effectLst>
                <a:glow rad="38100">
                  <a:schemeClr val="bg1">
                    <a:alpha val="50000"/>
                  </a:schemeClr>
                </a:glow>
                <a:outerShdw blurRad="38100" dist="38100" dir="1800000" algn="t" rotWithShape="0">
                  <a:schemeClr val="tx1">
                    <a:alpha val="31009"/>
                  </a:schemeClr>
                </a:outerShdw>
              </a:effectLst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r>
              <a:rPr lang="en-US" altLang="ja-JP" sz="4800" b="1">
                <a:gradFill flip="none" rotWithShape="1">
                  <a:gsLst>
                    <a:gs pos="0">
                      <a:schemeClr val="tx2">
                        <a:lumMod val="70000"/>
                        <a:lumOff val="30000"/>
                        <a:alpha val="89000"/>
                      </a:schemeClr>
                    </a:gs>
                    <a:gs pos="100000">
                      <a:srgbClr val="490967"/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100</a:t>
            </a:r>
            <a:r>
              <a:rPr lang="ja-JP" altLang="en-US" sz="4800" b="1">
                <a:gradFill flip="none" rotWithShape="1">
                  <a:gsLst>
                    <a:gs pos="0">
                      <a:schemeClr val="tx2">
                        <a:lumMod val="70000"/>
                        <a:lumOff val="30000"/>
                        <a:alpha val="89000"/>
                      </a:schemeClr>
                    </a:gs>
                    <a:gs pos="100000">
                      <a:srgbClr val="490967"/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本ノック＋</a:t>
            </a:r>
            <a:r>
              <a:rPr lang="el-GR" altLang="ja-JP" sz="4800" b="1">
                <a:gradFill flip="none" rotWithShape="1">
                  <a:gsLst>
                    <a:gs pos="0">
                      <a:schemeClr val="tx2">
                        <a:lumMod val="70000"/>
                        <a:lumOff val="30000"/>
                        <a:alpha val="89000"/>
                      </a:schemeClr>
                    </a:gs>
                    <a:gs pos="100000">
                      <a:srgbClr val="490967"/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α</a:t>
            </a:r>
          </a:p>
        </p:txBody>
      </p:sp>
      <p:pic>
        <p:nvPicPr>
          <p:cNvPr id="35" name="図 34">
            <a:extLst>
              <a:ext uri="{FF2B5EF4-FFF2-40B4-BE49-F238E27FC236}">
                <a16:creationId xmlns:a16="http://schemas.microsoft.com/office/drawing/2014/main" id="{F1241E01-3286-DC8D-BDED-9B9C4E73CBE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9" t="19931" r="56597" b="33171"/>
          <a:stretch/>
        </p:blipFill>
        <p:spPr>
          <a:xfrm>
            <a:off x="731645" y="2257422"/>
            <a:ext cx="1440051" cy="1772371"/>
          </a:xfrm>
          <a:prstGeom prst="rect">
            <a:avLst/>
          </a:prstGeom>
        </p:spPr>
      </p:pic>
      <p:pic>
        <p:nvPicPr>
          <p:cNvPr id="38" name="図 37">
            <a:extLst>
              <a:ext uri="{FF2B5EF4-FFF2-40B4-BE49-F238E27FC236}">
                <a16:creationId xmlns:a16="http://schemas.microsoft.com/office/drawing/2014/main" id="{679912B3-E056-BE89-97F7-90F9D36E255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964551" y="185742"/>
            <a:ext cx="2007032" cy="1960537"/>
          </a:xfrm>
          <a:prstGeom prst="rect">
            <a:avLst/>
          </a:prstGeom>
        </p:spPr>
      </p:pic>
      <p:pic>
        <p:nvPicPr>
          <p:cNvPr id="39" name="図 38">
            <a:extLst>
              <a:ext uri="{FF2B5EF4-FFF2-40B4-BE49-F238E27FC236}">
                <a16:creationId xmlns:a16="http://schemas.microsoft.com/office/drawing/2014/main" id="{28750FF3-67AF-828B-0569-1CCD8529256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972540" y="5426237"/>
            <a:ext cx="1900243" cy="2015847"/>
          </a:xfrm>
          <a:prstGeom prst="rect">
            <a:avLst/>
          </a:prstGeom>
        </p:spPr>
      </p:pic>
      <p:pic>
        <p:nvPicPr>
          <p:cNvPr id="40" name="図 39">
            <a:extLst>
              <a:ext uri="{FF2B5EF4-FFF2-40B4-BE49-F238E27FC236}">
                <a16:creationId xmlns:a16="http://schemas.microsoft.com/office/drawing/2014/main" id="{5AE86372-D479-FA97-A989-C7CCBC0DF799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96142" y="142880"/>
            <a:ext cx="1867769" cy="1928808"/>
          </a:xfrm>
          <a:prstGeom prst="rect">
            <a:avLst/>
          </a:prstGeom>
        </p:spPr>
      </p:pic>
      <p:pic>
        <p:nvPicPr>
          <p:cNvPr id="43" name="図 42">
            <a:extLst>
              <a:ext uri="{FF2B5EF4-FFF2-40B4-BE49-F238E27FC236}">
                <a16:creationId xmlns:a16="http://schemas.microsoft.com/office/drawing/2014/main" id="{22AB508B-2E64-7714-C048-864482448BB4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00739" y="5513429"/>
            <a:ext cx="2203520" cy="1872556"/>
          </a:xfrm>
          <a:prstGeom prst="rect">
            <a:avLst/>
          </a:prstGeom>
        </p:spPr>
      </p:pic>
      <p:pic>
        <p:nvPicPr>
          <p:cNvPr id="44" name="図 43">
            <a:extLst>
              <a:ext uri="{FF2B5EF4-FFF2-40B4-BE49-F238E27FC236}">
                <a16:creationId xmlns:a16="http://schemas.microsoft.com/office/drawing/2014/main" id="{089F0DF5-D3D4-2B32-FCCE-4C08813B2E1C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85071" y="234707"/>
            <a:ext cx="1946956" cy="1895718"/>
          </a:xfrm>
          <a:prstGeom prst="rect">
            <a:avLst/>
          </a:prstGeom>
        </p:spPr>
      </p:pic>
      <p:pic>
        <p:nvPicPr>
          <p:cNvPr id="46" name="図 45">
            <a:extLst>
              <a:ext uri="{FF2B5EF4-FFF2-40B4-BE49-F238E27FC236}">
                <a16:creationId xmlns:a16="http://schemas.microsoft.com/office/drawing/2014/main" id="{07857405-3458-454A-C910-7D7A4017EBD0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71104" y="169378"/>
            <a:ext cx="2160987" cy="1888022"/>
          </a:xfrm>
          <a:prstGeom prst="rect">
            <a:avLst/>
          </a:prstGeom>
        </p:spPr>
      </p:pic>
      <p:pic>
        <p:nvPicPr>
          <p:cNvPr id="50" name="図 49">
            <a:extLst>
              <a:ext uri="{FF2B5EF4-FFF2-40B4-BE49-F238E27FC236}">
                <a16:creationId xmlns:a16="http://schemas.microsoft.com/office/drawing/2014/main" id="{1D7F540D-9BA3-7392-4794-66A5D019F879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4040" y="162950"/>
            <a:ext cx="1707689" cy="1926273"/>
          </a:xfrm>
          <a:prstGeom prst="rect">
            <a:avLst/>
          </a:prstGeom>
        </p:spPr>
      </p:pic>
      <p:pic>
        <p:nvPicPr>
          <p:cNvPr id="51" name="図 50">
            <a:extLst>
              <a:ext uri="{FF2B5EF4-FFF2-40B4-BE49-F238E27FC236}">
                <a16:creationId xmlns:a16="http://schemas.microsoft.com/office/drawing/2014/main" id="{4E6EAB3A-31E3-0233-D33D-500AAB009875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40086" y="5602287"/>
            <a:ext cx="2030333" cy="1957388"/>
          </a:xfrm>
          <a:prstGeom prst="rect">
            <a:avLst/>
          </a:prstGeom>
        </p:spPr>
      </p:pic>
      <p:pic>
        <p:nvPicPr>
          <p:cNvPr id="52" name="図 51">
            <a:extLst>
              <a:ext uri="{FF2B5EF4-FFF2-40B4-BE49-F238E27FC236}">
                <a16:creationId xmlns:a16="http://schemas.microsoft.com/office/drawing/2014/main" id="{830DC1CA-E6EB-C1D0-6401-6B4083FFAB25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5160" y="5555762"/>
            <a:ext cx="1663682" cy="1917464"/>
          </a:xfrm>
          <a:prstGeom prst="rect">
            <a:avLst/>
          </a:prstGeom>
        </p:spPr>
      </p:pic>
      <p:pic>
        <p:nvPicPr>
          <p:cNvPr id="54" name="図 53">
            <a:extLst>
              <a:ext uri="{FF2B5EF4-FFF2-40B4-BE49-F238E27FC236}">
                <a16:creationId xmlns:a16="http://schemas.microsoft.com/office/drawing/2014/main" id="{CC19110A-82C2-8A21-99D0-836037834924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sharpenSoften amount="5000"/>
                    </a14:imgEffect>
                    <a14:imgEffect>
                      <a14:colorTemperature colorTemp="11200"/>
                    </a14:imgEffect>
                    <a14:imgEffect>
                      <a14:saturation sat="30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307" t="34880" r="5451" b="28482"/>
          <a:stretch/>
        </p:blipFill>
        <p:spPr>
          <a:xfrm>
            <a:off x="1007418" y="3823269"/>
            <a:ext cx="2198114" cy="1635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91171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C3DF">
                <a:lumMod val="75000"/>
                <a:lumOff val="25000"/>
              </a:srgbClr>
            </a:gs>
            <a:gs pos="100000">
              <a:srgbClr val="DFFBFF">
                <a:lumMod val="68000"/>
                <a:lumOff val="32000"/>
              </a:srgb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図 35">
            <a:extLst>
              <a:ext uri="{FF2B5EF4-FFF2-40B4-BE49-F238E27FC236}">
                <a16:creationId xmlns:a16="http://schemas.microsoft.com/office/drawing/2014/main" id="{166D5180-D708-0626-F4FB-0A1ADBC60A3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496" t="11083" r="6592" b="14964"/>
          <a:stretch/>
        </p:blipFill>
        <p:spPr>
          <a:xfrm>
            <a:off x="11398388" y="5325039"/>
            <a:ext cx="2546216" cy="2191772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212C880B-4B41-2465-A02D-F2410079D4D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47837" y="1867189"/>
            <a:ext cx="4262969" cy="3847811"/>
          </a:xfrm>
          <a:prstGeom prst="rect">
            <a:avLst/>
          </a:prstGeom>
        </p:spPr>
      </p:pic>
      <p:sp>
        <p:nvSpPr>
          <p:cNvPr id="5" name="角丸四角形 4">
            <a:extLst>
              <a:ext uri="{FF2B5EF4-FFF2-40B4-BE49-F238E27FC236}">
                <a16:creationId xmlns:a16="http://schemas.microsoft.com/office/drawing/2014/main" id="{B7D3592E-A21A-9158-6419-694FCCC717A5}"/>
              </a:ext>
            </a:extLst>
          </p:cNvPr>
          <p:cNvSpPr/>
          <p:nvPr/>
        </p:nvSpPr>
        <p:spPr>
          <a:xfrm>
            <a:off x="8058159" y="3929064"/>
            <a:ext cx="5608196" cy="1301673"/>
          </a:xfrm>
          <a:prstGeom prst="roundRect">
            <a:avLst>
              <a:gd name="adj" fmla="val 0"/>
            </a:avLst>
          </a:prstGeom>
          <a:solidFill>
            <a:schemeClr val="bg1">
              <a:alpha val="66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kumimoji="1" lang="ja-JP" altLang="en-US" sz="8000" b="1">
                <a:gradFill flip="none" rotWithShape="1">
                  <a:gsLst>
                    <a:gs pos="0">
                      <a:srgbClr val="A2D4FF">
                        <a:lumMod val="74086"/>
                        <a:alpha val="86000"/>
                      </a:srgbClr>
                    </a:gs>
                    <a:gs pos="49000">
                      <a:srgbClr val="206DBE">
                        <a:lumMod val="100000"/>
                      </a:srgbClr>
                    </a:gs>
                    <a:gs pos="100000">
                      <a:srgbClr val="0D47A1">
                        <a:lumMod val="77000"/>
                      </a:srgbClr>
                    </a:gs>
                  </a:gsLst>
                  <a:lin ang="5400000" scaled="0"/>
                  <a:tileRect/>
                </a:gradFill>
                <a:effectLst>
                  <a:glow rad="508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prstClr val="black">
                      <a:alpha val="38000"/>
                    </a:prst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概要・導入</a:t>
            </a:r>
          </a:p>
        </p:txBody>
      </p:sp>
      <p:sp>
        <p:nvSpPr>
          <p:cNvPr id="17" name="角丸四角形 16">
            <a:extLst>
              <a:ext uri="{FF2B5EF4-FFF2-40B4-BE49-F238E27FC236}">
                <a16:creationId xmlns:a16="http://schemas.microsoft.com/office/drawing/2014/main" id="{2E85C854-127B-DF52-2F4D-75BF3540D786}"/>
              </a:ext>
            </a:extLst>
          </p:cNvPr>
          <p:cNvSpPr/>
          <p:nvPr/>
        </p:nvSpPr>
        <p:spPr>
          <a:xfrm>
            <a:off x="8059292" y="2357437"/>
            <a:ext cx="5608800" cy="1528761"/>
          </a:xfrm>
          <a:prstGeom prst="roundRect">
            <a:avLst>
              <a:gd name="adj" fmla="val 0"/>
            </a:avLst>
          </a:prstGeom>
          <a:solidFill>
            <a:schemeClr val="bg1">
              <a:alpha val="65828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60000" tIns="0" rIns="0" bIns="0" rtlCol="0" anchor="ctr"/>
          <a:lstStyle/>
          <a:p>
            <a:r>
              <a:rPr lang="ja-JP" altLang="en-US" sz="4800" b="1">
                <a:gradFill flip="none" rotWithShape="1">
                  <a:gsLst>
                    <a:gs pos="0">
                      <a:schemeClr val="tx2">
                        <a:lumMod val="70000"/>
                        <a:lumOff val="30000"/>
                        <a:alpha val="89000"/>
                      </a:schemeClr>
                    </a:gs>
                    <a:gs pos="100000">
                      <a:srgbClr val="490967"/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データサイエンス</a:t>
            </a:r>
            <a:endParaRPr lang="en-US" altLang="ja-JP" sz="4800" b="1">
              <a:gradFill flip="none" rotWithShape="1">
                <a:gsLst>
                  <a:gs pos="0">
                    <a:schemeClr val="tx2">
                      <a:lumMod val="70000"/>
                      <a:lumOff val="30000"/>
                      <a:alpha val="89000"/>
                    </a:schemeClr>
                  </a:gs>
                  <a:gs pos="100000">
                    <a:srgbClr val="490967"/>
                  </a:gs>
                </a:gsLst>
                <a:lin ang="5400000" scaled="0"/>
                <a:tileRect/>
              </a:gradFill>
              <a:effectLst>
                <a:glow rad="38100">
                  <a:schemeClr val="bg1">
                    <a:alpha val="50000"/>
                  </a:schemeClr>
                </a:glow>
                <a:outerShdw blurRad="38100" dist="38100" dir="1800000" algn="t" rotWithShape="0">
                  <a:schemeClr val="tx1">
                    <a:alpha val="31009"/>
                  </a:schemeClr>
                </a:outerShdw>
              </a:effectLst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r>
              <a:rPr lang="en-US" altLang="ja-JP" sz="4800" b="1">
                <a:gradFill flip="none" rotWithShape="1">
                  <a:gsLst>
                    <a:gs pos="0">
                      <a:schemeClr val="tx2">
                        <a:lumMod val="70000"/>
                        <a:lumOff val="30000"/>
                        <a:alpha val="89000"/>
                      </a:schemeClr>
                    </a:gs>
                    <a:gs pos="100000">
                      <a:srgbClr val="490967"/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100</a:t>
            </a:r>
            <a:r>
              <a:rPr lang="ja-JP" altLang="en-US" sz="4800" b="1">
                <a:gradFill flip="none" rotWithShape="1">
                  <a:gsLst>
                    <a:gs pos="0">
                      <a:schemeClr val="tx2">
                        <a:lumMod val="70000"/>
                        <a:lumOff val="30000"/>
                        <a:alpha val="89000"/>
                      </a:schemeClr>
                    </a:gs>
                    <a:gs pos="100000">
                      <a:srgbClr val="490967"/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本ノック＋</a:t>
            </a:r>
            <a:r>
              <a:rPr lang="el-GR" altLang="ja-JP" sz="4800" b="1">
                <a:gradFill flip="none" rotWithShape="1">
                  <a:gsLst>
                    <a:gs pos="0">
                      <a:schemeClr val="tx2">
                        <a:lumMod val="70000"/>
                        <a:lumOff val="30000"/>
                        <a:alpha val="89000"/>
                      </a:schemeClr>
                    </a:gs>
                    <a:gs pos="100000">
                      <a:srgbClr val="490967"/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α</a:t>
            </a:r>
          </a:p>
        </p:txBody>
      </p:sp>
      <p:pic>
        <p:nvPicPr>
          <p:cNvPr id="35" name="図 34">
            <a:extLst>
              <a:ext uri="{FF2B5EF4-FFF2-40B4-BE49-F238E27FC236}">
                <a16:creationId xmlns:a16="http://schemas.microsoft.com/office/drawing/2014/main" id="{F1241E01-3286-DC8D-BDED-9B9C4E73CBE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9" t="19931" r="56597" b="33171"/>
          <a:stretch/>
        </p:blipFill>
        <p:spPr>
          <a:xfrm>
            <a:off x="731645" y="2257422"/>
            <a:ext cx="1440051" cy="1772371"/>
          </a:xfrm>
          <a:prstGeom prst="rect">
            <a:avLst/>
          </a:prstGeom>
        </p:spPr>
      </p:pic>
      <p:pic>
        <p:nvPicPr>
          <p:cNvPr id="38" name="図 37">
            <a:extLst>
              <a:ext uri="{FF2B5EF4-FFF2-40B4-BE49-F238E27FC236}">
                <a16:creationId xmlns:a16="http://schemas.microsoft.com/office/drawing/2014/main" id="{679912B3-E056-BE89-97F7-90F9D36E255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964551" y="185742"/>
            <a:ext cx="2007032" cy="1960537"/>
          </a:xfrm>
          <a:prstGeom prst="rect">
            <a:avLst/>
          </a:prstGeom>
        </p:spPr>
      </p:pic>
      <p:pic>
        <p:nvPicPr>
          <p:cNvPr id="39" name="図 38">
            <a:extLst>
              <a:ext uri="{FF2B5EF4-FFF2-40B4-BE49-F238E27FC236}">
                <a16:creationId xmlns:a16="http://schemas.microsoft.com/office/drawing/2014/main" id="{28750FF3-67AF-828B-0569-1CCD8529256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972540" y="5426237"/>
            <a:ext cx="1900243" cy="2015847"/>
          </a:xfrm>
          <a:prstGeom prst="rect">
            <a:avLst/>
          </a:prstGeom>
        </p:spPr>
      </p:pic>
      <p:pic>
        <p:nvPicPr>
          <p:cNvPr id="40" name="図 39">
            <a:extLst>
              <a:ext uri="{FF2B5EF4-FFF2-40B4-BE49-F238E27FC236}">
                <a16:creationId xmlns:a16="http://schemas.microsoft.com/office/drawing/2014/main" id="{5AE86372-D479-FA97-A989-C7CCBC0DF799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96142" y="142880"/>
            <a:ext cx="1867769" cy="1928808"/>
          </a:xfrm>
          <a:prstGeom prst="rect">
            <a:avLst/>
          </a:prstGeom>
        </p:spPr>
      </p:pic>
      <p:pic>
        <p:nvPicPr>
          <p:cNvPr id="43" name="図 42">
            <a:extLst>
              <a:ext uri="{FF2B5EF4-FFF2-40B4-BE49-F238E27FC236}">
                <a16:creationId xmlns:a16="http://schemas.microsoft.com/office/drawing/2014/main" id="{22AB508B-2E64-7714-C048-864482448BB4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00739" y="5513429"/>
            <a:ext cx="2203520" cy="1872556"/>
          </a:xfrm>
          <a:prstGeom prst="rect">
            <a:avLst/>
          </a:prstGeom>
        </p:spPr>
      </p:pic>
      <p:pic>
        <p:nvPicPr>
          <p:cNvPr id="44" name="図 43">
            <a:extLst>
              <a:ext uri="{FF2B5EF4-FFF2-40B4-BE49-F238E27FC236}">
                <a16:creationId xmlns:a16="http://schemas.microsoft.com/office/drawing/2014/main" id="{089F0DF5-D3D4-2B32-FCCE-4C08813B2E1C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85071" y="234707"/>
            <a:ext cx="1946956" cy="1895718"/>
          </a:xfrm>
          <a:prstGeom prst="rect">
            <a:avLst/>
          </a:prstGeom>
        </p:spPr>
      </p:pic>
      <p:pic>
        <p:nvPicPr>
          <p:cNvPr id="46" name="図 45">
            <a:extLst>
              <a:ext uri="{FF2B5EF4-FFF2-40B4-BE49-F238E27FC236}">
                <a16:creationId xmlns:a16="http://schemas.microsoft.com/office/drawing/2014/main" id="{07857405-3458-454A-C910-7D7A4017EBD0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71104" y="169378"/>
            <a:ext cx="2160987" cy="1888022"/>
          </a:xfrm>
          <a:prstGeom prst="rect">
            <a:avLst/>
          </a:prstGeom>
        </p:spPr>
      </p:pic>
      <p:pic>
        <p:nvPicPr>
          <p:cNvPr id="50" name="図 49">
            <a:extLst>
              <a:ext uri="{FF2B5EF4-FFF2-40B4-BE49-F238E27FC236}">
                <a16:creationId xmlns:a16="http://schemas.microsoft.com/office/drawing/2014/main" id="{1D7F540D-9BA3-7392-4794-66A5D019F879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4040" y="162950"/>
            <a:ext cx="1707689" cy="1926273"/>
          </a:xfrm>
          <a:prstGeom prst="rect">
            <a:avLst/>
          </a:prstGeom>
        </p:spPr>
      </p:pic>
      <p:pic>
        <p:nvPicPr>
          <p:cNvPr id="51" name="図 50">
            <a:extLst>
              <a:ext uri="{FF2B5EF4-FFF2-40B4-BE49-F238E27FC236}">
                <a16:creationId xmlns:a16="http://schemas.microsoft.com/office/drawing/2014/main" id="{4E6EAB3A-31E3-0233-D33D-500AAB009875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40086" y="5602287"/>
            <a:ext cx="2030333" cy="1957388"/>
          </a:xfrm>
          <a:prstGeom prst="rect">
            <a:avLst/>
          </a:prstGeom>
        </p:spPr>
      </p:pic>
      <p:pic>
        <p:nvPicPr>
          <p:cNvPr id="52" name="図 51">
            <a:extLst>
              <a:ext uri="{FF2B5EF4-FFF2-40B4-BE49-F238E27FC236}">
                <a16:creationId xmlns:a16="http://schemas.microsoft.com/office/drawing/2014/main" id="{830DC1CA-E6EB-C1D0-6401-6B4083FFAB25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5160" y="5555762"/>
            <a:ext cx="1663682" cy="1917464"/>
          </a:xfrm>
          <a:prstGeom prst="rect">
            <a:avLst/>
          </a:prstGeom>
        </p:spPr>
      </p:pic>
      <p:pic>
        <p:nvPicPr>
          <p:cNvPr id="54" name="図 53">
            <a:extLst>
              <a:ext uri="{FF2B5EF4-FFF2-40B4-BE49-F238E27FC236}">
                <a16:creationId xmlns:a16="http://schemas.microsoft.com/office/drawing/2014/main" id="{CC19110A-82C2-8A21-99D0-836037834924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sharpenSoften amount="5000"/>
                    </a14:imgEffect>
                    <a14:imgEffect>
                      <a14:colorTemperature colorTemp="11200"/>
                    </a14:imgEffect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307" t="34880" r="5451" b="28482"/>
          <a:stretch/>
        </p:blipFill>
        <p:spPr>
          <a:xfrm>
            <a:off x="1007418" y="3823269"/>
            <a:ext cx="2198114" cy="1635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72336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8FAFC"/>
            </a:gs>
            <a:gs pos="100000">
              <a:srgbClr val="E0E7EF"/>
            </a:gs>
          </a:gsLst>
          <a:lin ang="81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3" name="図 2">
            <a:extLst>
              <a:ext uri="{FF2B5EF4-FFF2-40B4-BE49-F238E27FC236}">
                <a16:creationId xmlns:a16="http://schemas.microsoft.com/office/drawing/2014/main" id="{B2838AFB-A248-2044-96E1-AA510E8400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85" t="8256" r="7260" b="9535"/>
          <a:stretch/>
        </p:blipFill>
        <p:spPr>
          <a:xfrm>
            <a:off x="386275" y="1682075"/>
            <a:ext cx="6343346" cy="4180842"/>
          </a:xfrm>
          <a:prstGeom prst="rect">
            <a:avLst/>
          </a:prstGeom>
          <a:ln>
            <a:noFill/>
          </a:ln>
        </p:spPr>
      </p:pic>
      <p:pic>
        <p:nvPicPr>
          <p:cNvPr id="8" name="グラフィックス 7" descr="歯車">
            <a:extLst>
              <a:ext uri="{FF2B5EF4-FFF2-40B4-BE49-F238E27FC236}">
                <a16:creationId xmlns:a16="http://schemas.microsoft.com/office/drawing/2014/main" id="{7D977BE2-59B6-56B1-FEF5-BF3E9404D4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969261" y="4918449"/>
            <a:ext cx="1540482" cy="1540482"/>
          </a:xfrm>
          <a:prstGeom prst="rect">
            <a:avLst/>
          </a:prstGeom>
        </p:spPr>
      </p:pic>
      <p:pic>
        <p:nvPicPr>
          <p:cNvPr id="123" name="グラフィックス 122" descr="歯車 1 つ">
            <a:extLst>
              <a:ext uri="{FF2B5EF4-FFF2-40B4-BE49-F238E27FC236}">
                <a16:creationId xmlns:a16="http://schemas.microsoft.com/office/drawing/2014/main" id="{028BE485-70BB-AF62-76BE-5CDDDB22D4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26787" y="5887149"/>
            <a:ext cx="1672526" cy="1672526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322DF628-6570-D34F-7CEE-F897974564C8}"/>
              </a:ext>
            </a:extLst>
          </p:cNvPr>
          <p:cNvSpPr/>
          <p:nvPr/>
        </p:nvSpPr>
        <p:spPr>
          <a:xfrm>
            <a:off x="7322360" y="2178422"/>
            <a:ext cx="5627156" cy="1656790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r>
              <a:rPr lang="ja-JP" altLang="en-US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データサイエンス</a:t>
            </a:r>
            <a:endParaRPr lang="en-US" altLang="ja-JP" sz="4800">
              <a:solidFill>
                <a:schemeClr val="tx2">
                  <a:lumMod val="75000"/>
                </a:schemeClr>
              </a:solidFill>
              <a:effectLst/>
              <a:latin typeface="+mj-lt"/>
            </a:endParaRPr>
          </a:p>
          <a:p>
            <a:r>
              <a:rPr lang="en-US" altLang="ja-JP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100</a:t>
            </a:r>
            <a:r>
              <a:rPr lang="ja-JP" altLang="en-US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本ノック＋</a:t>
            </a:r>
            <a:r>
              <a:rPr lang="el-GR" altLang="ja-JP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α</a:t>
            </a:r>
          </a:p>
        </p:txBody>
      </p:sp>
      <p:sp>
        <p:nvSpPr>
          <p:cNvPr id="5" name="角丸四角形 4">
            <a:extLst>
              <a:ext uri="{FF2B5EF4-FFF2-40B4-BE49-F238E27FC236}">
                <a16:creationId xmlns:a16="http://schemas.microsoft.com/office/drawing/2014/main" id="{B7D3592E-A21A-9158-6419-694FCCC717A5}"/>
              </a:ext>
            </a:extLst>
          </p:cNvPr>
          <p:cNvSpPr/>
          <p:nvPr/>
        </p:nvSpPr>
        <p:spPr>
          <a:xfrm>
            <a:off x="7274861" y="4150945"/>
            <a:ext cx="5472950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tx2">
                    <a:lumMod val="75000"/>
                  </a:schemeClr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概要・導入</a:t>
            </a:r>
          </a:p>
        </p:txBody>
      </p:sp>
      <p:pic>
        <p:nvPicPr>
          <p:cNvPr id="6" name="グラフィックス 5" descr="歯車 1 つ">
            <a:extLst>
              <a:ext uri="{FF2B5EF4-FFF2-40B4-BE49-F238E27FC236}">
                <a16:creationId xmlns:a16="http://schemas.microsoft.com/office/drawing/2014/main" id="{E06F3766-2B2A-B45A-769C-8F3612ECE3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344400" y="416554"/>
            <a:ext cx="1826679" cy="1826679"/>
          </a:xfrm>
          <a:prstGeom prst="rect">
            <a:avLst/>
          </a:prstGeom>
        </p:spPr>
      </p:pic>
      <p:pic>
        <p:nvPicPr>
          <p:cNvPr id="7" name="グラフィックス 6" descr="歯車">
            <a:extLst>
              <a:ext uri="{FF2B5EF4-FFF2-40B4-BE49-F238E27FC236}">
                <a16:creationId xmlns:a16="http://schemas.microsoft.com/office/drawing/2014/main" id="{EC10C15F-FE52-3B18-F805-4E705D4EC0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29072" y="1246526"/>
            <a:ext cx="1540482" cy="1540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92041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6F2FF"/>
            </a:gs>
            <a:gs pos="99000">
              <a:srgbClr val="CCE6FF"/>
            </a:gs>
          </a:gsLst>
          <a:lin ang="81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3" name="図 2">
            <a:extLst>
              <a:ext uri="{FF2B5EF4-FFF2-40B4-BE49-F238E27FC236}">
                <a16:creationId xmlns:a16="http://schemas.microsoft.com/office/drawing/2014/main" id="{B2838AFB-A248-2044-96E1-AA510E8400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85" t="8256" r="7260" b="9535"/>
          <a:stretch/>
        </p:blipFill>
        <p:spPr>
          <a:xfrm>
            <a:off x="386275" y="1682075"/>
            <a:ext cx="6343346" cy="4180842"/>
          </a:xfrm>
          <a:prstGeom prst="rect">
            <a:avLst/>
          </a:prstGeom>
          <a:ln>
            <a:noFill/>
          </a:ln>
        </p:spPr>
      </p:pic>
      <p:pic>
        <p:nvPicPr>
          <p:cNvPr id="8" name="グラフィックス 7" descr="歯車">
            <a:extLst>
              <a:ext uri="{FF2B5EF4-FFF2-40B4-BE49-F238E27FC236}">
                <a16:creationId xmlns:a16="http://schemas.microsoft.com/office/drawing/2014/main" id="{7D977BE2-59B6-56B1-FEF5-BF3E9404D4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969261" y="4918449"/>
            <a:ext cx="1540482" cy="1540482"/>
          </a:xfrm>
          <a:prstGeom prst="rect">
            <a:avLst/>
          </a:prstGeom>
        </p:spPr>
      </p:pic>
      <p:pic>
        <p:nvPicPr>
          <p:cNvPr id="123" name="グラフィックス 122" descr="歯車 1 つ">
            <a:extLst>
              <a:ext uri="{FF2B5EF4-FFF2-40B4-BE49-F238E27FC236}">
                <a16:creationId xmlns:a16="http://schemas.microsoft.com/office/drawing/2014/main" id="{028BE485-70BB-AF62-76BE-5CDDDB22D4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26787" y="5887149"/>
            <a:ext cx="1672526" cy="1672526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322DF628-6570-D34F-7CEE-F897974564C8}"/>
              </a:ext>
            </a:extLst>
          </p:cNvPr>
          <p:cNvSpPr/>
          <p:nvPr/>
        </p:nvSpPr>
        <p:spPr>
          <a:xfrm>
            <a:off x="7322360" y="2178422"/>
            <a:ext cx="5627156" cy="1656790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r>
              <a:rPr lang="ja-JP" altLang="en-US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データサイエンス</a:t>
            </a:r>
            <a:endParaRPr lang="en-US" altLang="ja-JP" sz="4800">
              <a:solidFill>
                <a:schemeClr val="tx2">
                  <a:lumMod val="75000"/>
                </a:schemeClr>
              </a:solidFill>
              <a:effectLst/>
              <a:latin typeface="+mj-lt"/>
            </a:endParaRPr>
          </a:p>
          <a:p>
            <a:r>
              <a:rPr lang="en-US" altLang="ja-JP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100</a:t>
            </a:r>
            <a:r>
              <a:rPr lang="ja-JP" altLang="en-US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本ノック＋</a:t>
            </a:r>
            <a:r>
              <a:rPr lang="el-GR" altLang="ja-JP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α</a:t>
            </a:r>
          </a:p>
        </p:txBody>
      </p:sp>
      <p:sp>
        <p:nvSpPr>
          <p:cNvPr id="5" name="角丸四角形 4">
            <a:extLst>
              <a:ext uri="{FF2B5EF4-FFF2-40B4-BE49-F238E27FC236}">
                <a16:creationId xmlns:a16="http://schemas.microsoft.com/office/drawing/2014/main" id="{B7D3592E-A21A-9158-6419-694FCCC717A5}"/>
              </a:ext>
            </a:extLst>
          </p:cNvPr>
          <p:cNvSpPr/>
          <p:nvPr/>
        </p:nvSpPr>
        <p:spPr>
          <a:xfrm>
            <a:off x="7274861" y="4150945"/>
            <a:ext cx="5472950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tx2">
                    <a:lumMod val="75000"/>
                  </a:schemeClr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概要・導入</a:t>
            </a:r>
          </a:p>
        </p:txBody>
      </p:sp>
      <p:pic>
        <p:nvPicPr>
          <p:cNvPr id="6" name="グラフィックス 5" descr="歯車 1 つ">
            <a:extLst>
              <a:ext uri="{FF2B5EF4-FFF2-40B4-BE49-F238E27FC236}">
                <a16:creationId xmlns:a16="http://schemas.microsoft.com/office/drawing/2014/main" id="{E06F3766-2B2A-B45A-769C-8F3612ECE3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236824" y="416554"/>
            <a:ext cx="1826679" cy="1826679"/>
          </a:xfrm>
          <a:prstGeom prst="rect">
            <a:avLst/>
          </a:prstGeom>
        </p:spPr>
      </p:pic>
      <p:pic>
        <p:nvPicPr>
          <p:cNvPr id="7" name="グラフィックス 6" descr="歯車">
            <a:extLst>
              <a:ext uri="{FF2B5EF4-FFF2-40B4-BE49-F238E27FC236}">
                <a16:creationId xmlns:a16="http://schemas.microsoft.com/office/drawing/2014/main" id="{EC10C15F-FE52-3B18-F805-4E705D4EC0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29072" y="1246526"/>
            <a:ext cx="1540482" cy="1540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51475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E0F7FA">
                <a:lumMod val="100000"/>
              </a:srgbClr>
            </a:gs>
            <a:gs pos="0">
              <a:srgbClr val="D1C4E9"/>
            </a:gs>
          </a:gsLst>
          <a:lin ang="189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3" name="図 2">
            <a:extLst>
              <a:ext uri="{FF2B5EF4-FFF2-40B4-BE49-F238E27FC236}">
                <a16:creationId xmlns:a16="http://schemas.microsoft.com/office/drawing/2014/main" id="{B2838AFB-A248-2044-96E1-AA510E8400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85" t="8256" r="7260" b="9535"/>
          <a:stretch/>
        </p:blipFill>
        <p:spPr>
          <a:xfrm>
            <a:off x="386275" y="1682075"/>
            <a:ext cx="6343346" cy="4180842"/>
          </a:xfrm>
          <a:prstGeom prst="rect">
            <a:avLst/>
          </a:prstGeom>
          <a:ln>
            <a:noFill/>
          </a:ln>
        </p:spPr>
      </p:pic>
      <p:pic>
        <p:nvPicPr>
          <p:cNvPr id="8" name="グラフィックス 7" descr="歯車">
            <a:extLst>
              <a:ext uri="{FF2B5EF4-FFF2-40B4-BE49-F238E27FC236}">
                <a16:creationId xmlns:a16="http://schemas.microsoft.com/office/drawing/2014/main" id="{7D977BE2-59B6-56B1-FEF5-BF3E9404D4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969261" y="4918449"/>
            <a:ext cx="1540482" cy="1540482"/>
          </a:xfrm>
          <a:prstGeom prst="rect">
            <a:avLst/>
          </a:prstGeom>
        </p:spPr>
      </p:pic>
      <p:pic>
        <p:nvPicPr>
          <p:cNvPr id="123" name="グラフィックス 122" descr="歯車 1 つ">
            <a:extLst>
              <a:ext uri="{FF2B5EF4-FFF2-40B4-BE49-F238E27FC236}">
                <a16:creationId xmlns:a16="http://schemas.microsoft.com/office/drawing/2014/main" id="{028BE485-70BB-AF62-76BE-5CDDDB22D4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26787" y="5887149"/>
            <a:ext cx="1672526" cy="1672526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322DF628-6570-D34F-7CEE-F897974564C8}"/>
              </a:ext>
            </a:extLst>
          </p:cNvPr>
          <p:cNvSpPr/>
          <p:nvPr/>
        </p:nvSpPr>
        <p:spPr>
          <a:xfrm>
            <a:off x="7322360" y="2178422"/>
            <a:ext cx="5627156" cy="1656790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r>
              <a:rPr lang="ja-JP" altLang="en-US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データサイエンス</a:t>
            </a:r>
            <a:endParaRPr lang="en-US" altLang="ja-JP" sz="4800">
              <a:solidFill>
                <a:schemeClr val="tx2">
                  <a:lumMod val="75000"/>
                </a:schemeClr>
              </a:solidFill>
              <a:effectLst/>
              <a:latin typeface="+mj-lt"/>
            </a:endParaRPr>
          </a:p>
          <a:p>
            <a:r>
              <a:rPr lang="en-US" altLang="ja-JP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100</a:t>
            </a:r>
            <a:r>
              <a:rPr lang="ja-JP" altLang="en-US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本ノック＋</a:t>
            </a:r>
            <a:r>
              <a:rPr lang="el-GR" altLang="ja-JP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α</a:t>
            </a:r>
          </a:p>
        </p:txBody>
      </p:sp>
      <p:sp>
        <p:nvSpPr>
          <p:cNvPr id="5" name="角丸四角形 4">
            <a:extLst>
              <a:ext uri="{FF2B5EF4-FFF2-40B4-BE49-F238E27FC236}">
                <a16:creationId xmlns:a16="http://schemas.microsoft.com/office/drawing/2014/main" id="{B7D3592E-A21A-9158-6419-694FCCC717A5}"/>
              </a:ext>
            </a:extLst>
          </p:cNvPr>
          <p:cNvSpPr/>
          <p:nvPr/>
        </p:nvSpPr>
        <p:spPr>
          <a:xfrm>
            <a:off x="7274861" y="4150945"/>
            <a:ext cx="5472950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tx2">
                    <a:lumMod val="75000"/>
                  </a:schemeClr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概要・導入</a:t>
            </a:r>
          </a:p>
        </p:txBody>
      </p:sp>
      <p:pic>
        <p:nvPicPr>
          <p:cNvPr id="6" name="グラフィックス 5" descr="歯車 1 つ">
            <a:extLst>
              <a:ext uri="{FF2B5EF4-FFF2-40B4-BE49-F238E27FC236}">
                <a16:creationId xmlns:a16="http://schemas.microsoft.com/office/drawing/2014/main" id="{E06F3766-2B2A-B45A-769C-8F3612ECE3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344400" y="416554"/>
            <a:ext cx="1826679" cy="1826679"/>
          </a:xfrm>
          <a:prstGeom prst="rect">
            <a:avLst/>
          </a:prstGeom>
        </p:spPr>
      </p:pic>
      <p:pic>
        <p:nvPicPr>
          <p:cNvPr id="7" name="グラフィックス 6" descr="歯車">
            <a:extLst>
              <a:ext uri="{FF2B5EF4-FFF2-40B4-BE49-F238E27FC236}">
                <a16:creationId xmlns:a16="http://schemas.microsoft.com/office/drawing/2014/main" id="{EC10C15F-FE52-3B18-F805-4E705D4EC0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29072" y="1246526"/>
            <a:ext cx="1540482" cy="1540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21397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EC1383AE-FAB1-416D-6D38-8766BC54F4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4317" y="-2501571"/>
            <a:ext cx="4085896" cy="4085896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00DE593B-D6FB-C235-ECB6-0F2B155799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3829" y="3261632"/>
            <a:ext cx="3906384" cy="3906384"/>
          </a:xfrm>
          <a:prstGeom prst="rect">
            <a:avLst/>
          </a:prstGeom>
        </p:spPr>
      </p:pic>
      <p:pic>
        <p:nvPicPr>
          <p:cNvPr id="12" name="グラフィックス 11">
            <a:extLst>
              <a:ext uri="{FF2B5EF4-FFF2-40B4-BE49-F238E27FC236}">
                <a16:creationId xmlns:a16="http://schemas.microsoft.com/office/drawing/2014/main" id="{E57BB72C-1B1B-D073-F90D-12DD168750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60384" y="0"/>
            <a:ext cx="2670629" cy="2670629"/>
          </a:xfrm>
          <a:prstGeom prst="rect">
            <a:avLst/>
          </a:prstGeom>
        </p:spPr>
      </p:pic>
      <p:pic>
        <p:nvPicPr>
          <p:cNvPr id="13" name="グラフィックス 12" descr="ワークフロー">
            <a:extLst>
              <a:ext uri="{FF2B5EF4-FFF2-40B4-BE49-F238E27FC236}">
                <a16:creationId xmlns:a16="http://schemas.microsoft.com/office/drawing/2014/main" id="{916F73EE-B66B-8C70-065F-64134DB9AFA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642792" y="2306636"/>
            <a:ext cx="2337935" cy="2337935"/>
          </a:xfrm>
          <a:prstGeom prst="rect">
            <a:avLst/>
          </a:prstGeom>
        </p:spPr>
      </p:pic>
      <p:pic>
        <p:nvPicPr>
          <p:cNvPr id="15" name="グラフィックス 14" descr="テーブル">
            <a:extLst>
              <a:ext uri="{FF2B5EF4-FFF2-40B4-BE49-F238E27FC236}">
                <a16:creationId xmlns:a16="http://schemas.microsoft.com/office/drawing/2014/main" id="{69B86972-0042-398D-4838-CF2805C8908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657306" y="4324123"/>
            <a:ext cx="2497592" cy="2497592"/>
          </a:xfrm>
          <a:prstGeom prst="rect">
            <a:avLst/>
          </a:prstGeom>
        </p:spPr>
      </p:pic>
      <p:pic>
        <p:nvPicPr>
          <p:cNvPr id="17" name="グラフィックス 16" descr="プラグ">
            <a:extLst>
              <a:ext uri="{FF2B5EF4-FFF2-40B4-BE49-F238E27FC236}">
                <a16:creationId xmlns:a16="http://schemas.microsoft.com/office/drawing/2014/main" id="{4984F745-4996-A0DF-2456-66E60F59209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544163" y="5642655"/>
            <a:ext cx="1917020" cy="1917020"/>
          </a:xfrm>
          <a:prstGeom prst="rect">
            <a:avLst/>
          </a:prstGeom>
        </p:spPr>
      </p:pic>
      <p:pic>
        <p:nvPicPr>
          <p:cNvPr id="19" name="グラフィックス 18" descr="ドキュメント">
            <a:extLst>
              <a:ext uri="{FF2B5EF4-FFF2-40B4-BE49-F238E27FC236}">
                <a16:creationId xmlns:a16="http://schemas.microsoft.com/office/drawing/2014/main" id="{0AA68604-72B9-796B-777B-B174A04C476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351247" y="4717029"/>
            <a:ext cx="1699306" cy="1699306"/>
          </a:xfrm>
          <a:prstGeom prst="rect">
            <a:avLst/>
          </a:prstGeom>
        </p:spPr>
      </p:pic>
      <p:pic>
        <p:nvPicPr>
          <p:cNvPr id="21" name="グラフィックス 20" descr="意思決定図">
            <a:extLst>
              <a:ext uri="{FF2B5EF4-FFF2-40B4-BE49-F238E27FC236}">
                <a16:creationId xmlns:a16="http://schemas.microsoft.com/office/drawing/2014/main" id="{0BE8FB9A-8E69-EAE0-072B-377B3170BE8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014220" y="3781425"/>
            <a:ext cx="2372066" cy="2372066"/>
          </a:xfrm>
          <a:prstGeom prst="rect">
            <a:avLst/>
          </a:prstGeom>
        </p:spPr>
      </p:pic>
      <p:pic>
        <p:nvPicPr>
          <p:cNvPr id="31" name="図 30">
            <a:extLst>
              <a:ext uri="{FF2B5EF4-FFF2-40B4-BE49-F238E27FC236}">
                <a16:creationId xmlns:a16="http://schemas.microsoft.com/office/drawing/2014/main" id="{30077A46-0E8F-C35C-14CD-2C61F9C08DD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582" y="4178515"/>
            <a:ext cx="3340100" cy="2997200"/>
          </a:xfrm>
          <a:prstGeom prst="rect">
            <a:avLst/>
          </a:prstGeom>
        </p:spPr>
      </p:pic>
      <p:pic>
        <p:nvPicPr>
          <p:cNvPr id="32" name="図 31">
            <a:extLst>
              <a:ext uri="{FF2B5EF4-FFF2-40B4-BE49-F238E27FC236}">
                <a16:creationId xmlns:a16="http://schemas.microsoft.com/office/drawing/2014/main" id="{48E186A3-F678-DF65-EC4B-8B4C156F85A7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002" y="236538"/>
            <a:ext cx="2844800" cy="354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16394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CDF6FB">
                <a:lumMod val="88840"/>
                <a:lumOff val="11160"/>
              </a:srgbClr>
            </a:gs>
            <a:gs pos="0">
              <a:srgbClr val="0A0CF0">
                <a:lumMod val="53000"/>
                <a:lumOff val="47000"/>
              </a:srgbClr>
            </a:gs>
          </a:gsLst>
          <a:lin ang="189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グラフィックス 13">
            <a:extLst>
              <a:ext uri="{FF2B5EF4-FFF2-40B4-BE49-F238E27FC236}">
                <a16:creationId xmlns:a16="http://schemas.microsoft.com/office/drawing/2014/main" id="{8D6E277D-0DA3-BB0D-3C44-A4F04B77609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18103" y="1168287"/>
            <a:ext cx="5435714" cy="5435714"/>
          </a:xfrm>
          <a:prstGeom prst="rect">
            <a:avLst/>
          </a:prstGeom>
        </p:spPr>
      </p:pic>
      <p:pic>
        <p:nvPicPr>
          <p:cNvPr id="2" name="図 1">
            <a:extLst>
              <a:ext uri="{FF2B5EF4-FFF2-40B4-BE49-F238E27FC236}">
                <a16:creationId xmlns:a16="http://schemas.microsoft.com/office/drawing/2014/main" id="{EDCF9945-57C4-CAC5-BE2E-6A8A667CAD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110" y="-1945989"/>
            <a:ext cx="1885329" cy="2308845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2250FEB4-FC31-91A4-0DFE-7228E54E68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6531429" cy="6531429"/>
          </a:xfrm>
          <a:prstGeom prst="rect">
            <a:avLst/>
          </a:prstGeom>
        </p:spPr>
      </p:pic>
      <p:sp>
        <p:nvSpPr>
          <p:cNvPr id="6" name="角丸四角形 5">
            <a:extLst>
              <a:ext uri="{FF2B5EF4-FFF2-40B4-BE49-F238E27FC236}">
                <a16:creationId xmlns:a16="http://schemas.microsoft.com/office/drawing/2014/main" id="{8643295B-D5EC-DEB0-E4DA-B11B558EBD13}"/>
              </a:ext>
            </a:extLst>
          </p:cNvPr>
          <p:cNvSpPr/>
          <p:nvPr/>
        </p:nvSpPr>
        <p:spPr>
          <a:xfrm>
            <a:off x="7476671" y="2583543"/>
            <a:ext cx="6119886" cy="698110"/>
          </a:xfrm>
          <a:prstGeom prst="roundRect">
            <a:avLst>
              <a:gd name="adj" fmla="val 0"/>
            </a:avLst>
          </a:prstGeom>
          <a:solidFill>
            <a:schemeClr val="bg1">
              <a:alpha val="26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6000" tIns="0" rIns="36000" bIns="0" rtlCol="0" anchor="ctr">
            <a:noAutofit/>
          </a:bodyPr>
          <a:lstStyle/>
          <a:p>
            <a:pPr algn="ctr"/>
            <a:r>
              <a:rPr kumimoji="1" lang="en" altLang="ja-JP" sz="4800" b="1">
                <a:solidFill>
                  <a:schemeClr val="tx2">
                    <a:lumMod val="75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R</a:t>
            </a:r>
            <a:r>
              <a:rPr kumimoji="1" lang="ja-JP" altLang="en-US" sz="4800" b="1">
                <a:solidFill>
                  <a:schemeClr val="tx2">
                    <a:lumMod val="75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でデータベース操作</a:t>
            </a:r>
          </a:p>
        </p:txBody>
      </p:sp>
      <p:sp>
        <p:nvSpPr>
          <p:cNvPr id="4" name="角丸四角形 3">
            <a:extLst>
              <a:ext uri="{FF2B5EF4-FFF2-40B4-BE49-F238E27FC236}">
                <a16:creationId xmlns:a16="http://schemas.microsoft.com/office/drawing/2014/main" id="{F62953AE-C54A-A7AD-FC8F-4DB711A1C81B}"/>
              </a:ext>
            </a:extLst>
          </p:cNvPr>
          <p:cNvSpPr/>
          <p:nvPr/>
        </p:nvSpPr>
        <p:spPr>
          <a:xfrm>
            <a:off x="7476668" y="3884524"/>
            <a:ext cx="6123217" cy="1006794"/>
          </a:xfrm>
          <a:prstGeom prst="roundRect">
            <a:avLst>
              <a:gd name="adj" fmla="val 0"/>
            </a:avLst>
          </a:prstGeom>
          <a:solidFill>
            <a:schemeClr val="bg1">
              <a:alpha val="40296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rtlCol="0" anchor="ctr">
            <a:noAutofit/>
          </a:bodyPr>
          <a:lstStyle/>
          <a:p>
            <a:pPr algn="ctr"/>
            <a:r>
              <a:rPr kumimoji="1" lang="en" altLang="ja-JP" sz="7200" b="1">
                <a:solidFill>
                  <a:schemeClr val="tx2">
                    <a:lumMod val="75000"/>
                  </a:schemeClr>
                </a:solidFill>
                <a:effectLst>
                  <a:outerShdw blurRad="25400" dist="38100" dir="2700000" algn="tl" rotWithShape="0">
                    <a:schemeClr val="accent6">
                      <a:lumMod val="50000"/>
                      <a:alpha val="32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SQL</a:t>
            </a:r>
            <a:r>
              <a:rPr kumimoji="1" lang="ja-JP" altLang="en-US" sz="7200" b="1">
                <a:solidFill>
                  <a:schemeClr val="tx2">
                    <a:lumMod val="75000"/>
                  </a:schemeClr>
                </a:solidFill>
                <a:effectLst>
                  <a:outerShdw blurRad="25400" dist="38100" dir="2700000" algn="tl" rotWithShape="0">
                    <a:schemeClr val="accent6">
                      <a:lumMod val="50000"/>
                      <a:alpha val="32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自動生成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651CB090-F36C-3597-829A-353865560F12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8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9412" y="4281715"/>
            <a:ext cx="3189329" cy="2869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49886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CBE3FB">
                <a:lumMod val="50000"/>
                <a:lumOff val="50000"/>
              </a:srgbClr>
            </a:gs>
            <a:gs pos="0">
              <a:srgbClr val="0A0CF0">
                <a:lumMod val="45000"/>
                <a:lumOff val="55000"/>
              </a:srgbClr>
            </a:gs>
          </a:gsLst>
          <a:lin ang="189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グラフィックス 15" descr="テーブル">
            <a:extLst>
              <a:ext uri="{FF2B5EF4-FFF2-40B4-BE49-F238E27FC236}">
                <a16:creationId xmlns:a16="http://schemas.microsoft.com/office/drawing/2014/main" id="{97B9E7D2-5151-9A1A-ECD3-95AF4995C7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9231" y="4164465"/>
            <a:ext cx="3395210" cy="3395210"/>
          </a:xfrm>
          <a:prstGeom prst="rect">
            <a:avLst/>
          </a:prstGeom>
        </p:spPr>
      </p:pic>
      <p:pic>
        <p:nvPicPr>
          <p:cNvPr id="14" name="グラフィックス 13">
            <a:extLst>
              <a:ext uri="{FF2B5EF4-FFF2-40B4-BE49-F238E27FC236}">
                <a16:creationId xmlns:a16="http://schemas.microsoft.com/office/drawing/2014/main" id="{8D6E277D-0DA3-BB0D-3C44-A4F04B77609A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18215" y="337399"/>
            <a:ext cx="7059045" cy="7059045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2250FEB4-FC31-91A4-0DFE-7228E54E68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6531429" cy="6531429"/>
          </a:xfrm>
          <a:prstGeom prst="rect">
            <a:avLst/>
          </a:prstGeom>
        </p:spPr>
      </p:pic>
      <p:sp>
        <p:nvSpPr>
          <p:cNvPr id="6" name="角丸四角形 5">
            <a:extLst>
              <a:ext uri="{FF2B5EF4-FFF2-40B4-BE49-F238E27FC236}">
                <a16:creationId xmlns:a16="http://schemas.microsoft.com/office/drawing/2014/main" id="{8643295B-D5EC-DEB0-E4DA-B11B558EBD13}"/>
              </a:ext>
            </a:extLst>
          </p:cNvPr>
          <p:cNvSpPr/>
          <p:nvPr/>
        </p:nvSpPr>
        <p:spPr>
          <a:xfrm>
            <a:off x="7476671" y="2931884"/>
            <a:ext cx="6119886" cy="799710"/>
          </a:xfrm>
          <a:prstGeom prst="roundRect">
            <a:avLst>
              <a:gd name="adj" fmla="val 0"/>
            </a:avLst>
          </a:prstGeom>
          <a:solidFill>
            <a:schemeClr val="bg1">
              <a:alpha val="26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6000" tIns="0" rIns="36000" bIns="0" rtlCol="0" anchor="ctr">
            <a:noAutofit/>
          </a:bodyPr>
          <a:lstStyle/>
          <a:p>
            <a:pPr algn="ctr"/>
            <a:r>
              <a:rPr kumimoji="1" lang="en" altLang="ja-JP" sz="4800" b="1">
                <a:solidFill>
                  <a:srgbClr val="02029D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R</a:t>
            </a:r>
            <a:r>
              <a:rPr kumimoji="1" lang="ja-JP" altLang="en-US" sz="4800" b="1">
                <a:solidFill>
                  <a:srgbClr val="02029D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でデータベース操作</a:t>
            </a:r>
          </a:p>
        </p:txBody>
      </p:sp>
      <p:sp>
        <p:nvSpPr>
          <p:cNvPr id="4" name="角丸四角形 3">
            <a:extLst>
              <a:ext uri="{FF2B5EF4-FFF2-40B4-BE49-F238E27FC236}">
                <a16:creationId xmlns:a16="http://schemas.microsoft.com/office/drawing/2014/main" id="{F62953AE-C54A-A7AD-FC8F-4DB711A1C81B}"/>
              </a:ext>
            </a:extLst>
          </p:cNvPr>
          <p:cNvSpPr/>
          <p:nvPr/>
        </p:nvSpPr>
        <p:spPr>
          <a:xfrm>
            <a:off x="7476668" y="3884523"/>
            <a:ext cx="6123217" cy="1166447"/>
          </a:xfrm>
          <a:prstGeom prst="roundRect">
            <a:avLst>
              <a:gd name="adj" fmla="val 0"/>
            </a:avLst>
          </a:prstGeom>
          <a:solidFill>
            <a:schemeClr val="bg1">
              <a:alpha val="40296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rtlCol="0" anchor="ctr">
            <a:noAutofit/>
          </a:bodyPr>
          <a:lstStyle/>
          <a:p>
            <a:pPr algn="ctr"/>
            <a:r>
              <a:rPr kumimoji="1" lang="en" altLang="ja-JP" sz="72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50000"/>
                      <a:alpha val="32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SQL</a:t>
            </a:r>
            <a:r>
              <a:rPr kumimoji="1" lang="ja-JP" altLang="en-US" sz="72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50000"/>
                      <a:alpha val="32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自動生成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651CB090-F36C-3597-829A-353865560F12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8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8000" contrast="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9412" y="4281715"/>
            <a:ext cx="3189329" cy="2869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11534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CBE3FB">
                <a:lumMod val="24000"/>
                <a:lumOff val="76000"/>
              </a:srgbClr>
            </a:gs>
            <a:gs pos="0">
              <a:srgbClr val="0A0CF0">
                <a:lumMod val="32000"/>
                <a:lumOff val="68000"/>
              </a:srgbClr>
            </a:gs>
          </a:gsLst>
          <a:lin ang="189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グラフィックス 15" descr="テーブル">
            <a:extLst>
              <a:ext uri="{FF2B5EF4-FFF2-40B4-BE49-F238E27FC236}">
                <a16:creationId xmlns:a16="http://schemas.microsoft.com/office/drawing/2014/main" id="{97B9E7D2-5151-9A1A-ECD3-95AF4995C7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9231" y="4164465"/>
            <a:ext cx="3395210" cy="3395210"/>
          </a:xfrm>
          <a:prstGeom prst="rect">
            <a:avLst/>
          </a:prstGeom>
        </p:spPr>
      </p:pic>
      <p:pic>
        <p:nvPicPr>
          <p:cNvPr id="14" name="グラフィックス 13">
            <a:extLst>
              <a:ext uri="{FF2B5EF4-FFF2-40B4-BE49-F238E27FC236}">
                <a16:creationId xmlns:a16="http://schemas.microsoft.com/office/drawing/2014/main" id="{8D6E277D-0DA3-BB0D-3C44-A4F04B77609A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260114" y="174171"/>
            <a:ext cx="4894888" cy="4894888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2250FEB4-FC31-91A4-0DFE-7228E54E68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6531429" cy="6531429"/>
          </a:xfrm>
          <a:prstGeom prst="rect">
            <a:avLst/>
          </a:prstGeom>
        </p:spPr>
      </p:pic>
      <p:sp>
        <p:nvSpPr>
          <p:cNvPr id="6" name="角丸四角形 5">
            <a:extLst>
              <a:ext uri="{FF2B5EF4-FFF2-40B4-BE49-F238E27FC236}">
                <a16:creationId xmlns:a16="http://schemas.microsoft.com/office/drawing/2014/main" id="{8643295B-D5EC-DEB0-E4DA-B11B558EBD13}"/>
              </a:ext>
            </a:extLst>
          </p:cNvPr>
          <p:cNvSpPr/>
          <p:nvPr/>
        </p:nvSpPr>
        <p:spPr>
          <a:xfrm>
            <a:off x="7476671" y="3294740"/>
            <a:ext cx="6119886" cy="799710"/>
          </a:xfrm>
          <a:prstGeom prst="roundRect">
            <a:avLst>
              <a:gd name="adj" fmla="val 0"/>
            </a:avLst>
          </a:prstGeom>
          <a:solidFill>
            <a:schemeClr val="bg1">
              <a:alpha val="26947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6000" tIns="0" rIns="36000" bIns="0" rtlCol="0" anchor="ctr">
            <a:noAutofit/>
          </a:bodyPr>
          <a:lstStyle/>
          <a:p>
            <a:pPr algn="ctr"/>
            <a:r>
              <a:rPr kumimoji="1" lang="en" altLang="ja-JP" sz="4800" b="1">
                <a:solidFill>
                  <a:schemeClr val="accent1">
                    <a:lumMod val="75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R</a:t>
            </a:r>
            <a:r>
              <a:rPr kumimoji="1" lang="ja-JP" altLang="en-US" sz="4800" b="1">
                <a:solidFill>
                  <a:schemeClr val="accent1">
                    <a:lumMod val="75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でデータベース操作</a:t>
            </a:r>
          </a:p>
        </p:txBody>
      </p:sp>
      <p:sp>
        <p:nvSpPr>
          <p:cNvPr id="4" name="角丸四角形 3">
            <a:extLst>
              <a:ext uri="{FF2B5EF4-FFF2-40B4-BE49-F238E27FC236}">
                <a16:creationId xmlns:a16="http://schemas.microsoft.com/office/drawing/2014/main" id="{F62953AE-C54A-A7AD-FC8F-4DB711A1C81B}"/>
              </a:ext>
            </a:extLst>
          </p:cNvPr>
          <p:cNvSpPr/>
          <p:nvPr/>
        </p:nvSpPr>
        <p:spPr>
          <a:xfrm>
            <a:off x="7476668" y="4261893"/>
            <a:ext cx="6123217" cy="1166447"/>
          </a:xfrm>
          <a:prstGeom prst="roundRect">
            <a:avLst>
              <a:gd name="adj" fmla="val 0"/>
            </a:avLst>
          </a:prstGeom>
          <a:solidFill>
            <a:schemeClr val="bg1">
              <a:alpha val="36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rtlCol="0" anchor="ctr">
            <a:noAutofit/>
          </a:bodyPr>
          <a:lstStyle/>
          <a:p>
            <a:pPr algn="ctr"/>
            <a:r>
              <a:rPr kumimoji="1" lang="en" altLang="ja-JP" sz="7200" b="1">
                <a:solidFill>
                  <a:schemeClr val="accent1">
                    <a:lumMod val="75000"/>
                  </a:schemeClr>
                </a:solidFill>
                <a:effectLst>
                  <a:outerShdw blurRad="25400" dist="38100" dir="2700000" algn="tl" rotWithShape="0">
                    <a:schemeClr val="accent6">
                      <a:lumMod val="50000"/>
                      <a:alpha val="32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SQL</a:t>
            </a:r>
            <a:r>
              <a:rPr kumimoji="1" lang="ja-JP" altLang="en-US" sz="7200" b="1">
                <a:solidFill>
                  <a:schemeClr val="accent1">
                    <a:lumMod val="75000"/>
                  </a:schemeClr>
                </a:solidFill>
                <a:effectLst>
                  <a:outerShdw blurRad="25400" dist="38100" dir="2700000" algn="tl" rotWithShape="0">
                    <a:schemeClr val="accent6">
                      <a:lumMod val="50000"/>
                      <a:alpha val="32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自動生成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651CB090-F36C-3597-829A-353865560F12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69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000" contrast="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9412" y="4281715"/>
            <a:ext cx="3189329" cy="2869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71933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CBE3FB">
                <a:lumMod val="24000"/>
                <a:lumOff val="76000"/>
              </a:srgbClr>
            </a:gs>
            <a:gs pos="0">
              <a:srgbClr val="54A9FC">
                <a:lumMod val="59000"/>
                <a:lumOff val="41000"/>
              </a:srgbClr>
            </a:gs>
          </a:gsLst>
          <a:lin ang="189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グラフィックス 15" descr="テーブル">
            <a:extLst>
              <a:ext uri="{FF2B5EF4-FFF2-40B4-BE49-F238E27FC236}">
                <a16:creationId xmlns:a16="http://schemas.microsoft.com/office/drawing/2014/main" id="{97B9E7D2-5151-9A1A-ECD3-95AF4995C7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6724" y="4408939"/>
            <a:ext cx="3150736" cy="315073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A5A0EB1E-9EFD-BEF3-1756-B509558F72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6531429" cy="6531429"/>
          </a:xfrm>
          <a:prstGeom prst="rect">
            <a:avLst/>
          </a:prstGeom>
        </p:spPr>
      </p:pic>
      <p:sp>
        <p:nvSpPr>
          <p:cNvPr id="5" name="Freeform 13">
            <a:extLst>
              <a:ext uri="{FF2B5EF4-FFF2-40B4-BE49-F238E27FC236}">
                <a16:creationId xmlns:a16="http://schemas.microsoft.com/office/drawing/2014/main" id="{61338833-A0AB-3721-C5C9-765984836DBF}"/>
              </a:ext>
            </a:extLst>
          </p:cNvPr>
          <p:cNvSpPr/>
          <p:nvPr/>
        </p:nvSpPr>
        <p:spPr>
          <a:xfrm>
            <a:off x="8335658" y="348194"/>
            <a:ext cx="5561732" cy="5592231"/>
          </a:xfrm>
          <a:custGeom>
            <a:avLst/>
            <a:gdLst/>
            <a:ahLst/>
            <a:cxnLst/>
            <a:rect l="l" t="t" r="r" b="b"/>
            <a:pathLst>
              <a:path w="617131" h="620515">
                <a:moveTo>
                  <a:pt x="0" y="0"/>
                </a:moveTo>
                <a:lnTo>
                  <a:pt x="617131" y="0"/>
                </a:lnTo>
                <a:lnTo>
                  <a:pt x="617131" y="620516"/>
                </a:lnTo>
                <a:lnTo>
                  <a:pt x="0" y="62051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lum/>
              <a:alphaModFix amt="39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" name="角丸四角形 1">
            <a:extLst>
              <a:ext uri="{FF2B5EF4-FFF2-40B4-BE49-F238E27FC236}">
                <a16:creationId xmlns:a16="http://schemas.microsoft.com/office/drawing/2014/main" id="{97AF2FA6-452F-41A4-B098-793072B4B5FA}"/>
              </a:ext>
            </a:extLst>
          </p:cNvPr>
          <p:cNvSpPr/>
          <p:nvPr/>
        </p:nvSpPr>
        <p:spPr>
          <a:xfrm>
            <a:off x="7476671" y="3303836"/>
            <a:ext cx="6119886" cy="799710"/>
          </a:xfrm>
          <a:prstGeom prst="roundRect">
            <a:avLst>
              <a:gd name="adj" fmla="val 0"/>
            </a:avLst>
          </a:prstGeom>
          <a:solidFill>
            <a:schemeClr val="bg1">
              <a:alpha val="84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6000" tIns="0" rIns="36000" bIns="0" rtlCol="0" anchor="ctr">
            <a:noAutofit/>
          </a:bodyPr>
          <a:lstStyle/>
          <a:p>
            <a:pPr algn="ctr"/>
            <a:r>
              <a:rPr kumimoji="1" lang="en" altLang="ja-JP" sz="4800" b="1">
                <a:solidFill>
                  <a:srgbClr val="02029D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R</a:t>
            </a:r>
            <a:r>
              <a:rPr kumimoji="1" lang="ja-JP" altLang="en-US" sz="4800" b="1">
                <a:solidFill>
                  <a:srgbClr val="02029D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でデータベース操作</a:t>
            </a:r>
          </a:p>
        </p:txBody>
      </p:sp>
      <p:sp>
        <p:nvSpPr>
          <p:cNvPr id="3" name="角丸四角形 2">
            <a:extLst>
              <a:ext uri="{FF2B5EF4-FFF2-40B4-BE49-F238E27FC236}">
                <a16:creationId xmlns:a16="http://schemas.microsoft.com/office/drawing/2014/main" id="{95C5D5FD-0ABC-E9CE-89F7-B5C6B6E203AB}"/>
              </a:ext>
            </a:extLst>
          </p:cNvPr>
          <p:cNvSpPr/>
          <p:nvPr/>
        </p:nvSpPr>
        <p:spPr>
          <a:xfrm>
            <a:off x="7476668" y="4256475"/>
            <a:ext cx="6123217" cy="1166447"/>
          </a:xfrm>
          <a:prstGeom prst="roundRect">
            <a:avLst>
              <a:gd name="adj" fmla="val 0"/>
            </a:avLst>
          </a:prstGeom>
          <a:solidFill>
            <a:schemeClr val="bg1">
              <a:alpha val="82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>
            <a:noAutofit/>
          </a:bodyPr>
          <a:lstStyle/>
          <a:p>
            <a:pPr algn="ctr"/>
            <a:r>
              <a:rPr kumimoji="1" lang="en" altLang="ja-JP" sz="72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50000"/>
                      <a:alpha val="32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SQL</a:t>
            </a:r>
            <a:r>
              <a:rPr kumimoji="1" lang="ja-JP" altLang="en-US" sz="72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50000"/>
                      <a:alpha val="32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自動生成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33D6E992-3412-2A47-7591-5D653F46F59F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76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32000" contrast="5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2696" y="4364331"/>
            <a:ext cx="3098483" cy="2780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3118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75000"/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22369255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CBE3FB">
                <a:lumMod val="24000"/>
                <a:lumOff val="76000"/>
              </a:srgbClr>
            </a:gs>
            <a:gs pos="0">
              <a:srgbClr val="54A9FC">
                <a:lumMod val="59000"/>
                <a:lumOff val="41000"/>
              </a:srgbClr>
            </a:gs>
          </a:gsLst>
          <a:lin ang="189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グラフィックス 5" descr="テーブル">
            <a:extLst>
              <a:ext uri="{FF2B5EF4-FFF2-40B4-BE49-F238E27FC236}">
                <a16:creationId xmlns:a16="http://schemas.microsoft.com/office/drawing/2014/main" id="{9FC41ACE-55B0-38B0-463E-D74BF0FFF7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6724" y="4408939"/>
            <a:ext cx="3150736" cy="315073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A5A0EB1E-9EFD-BEF3-1756-B509558F72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6531429" cy="6531429"/>
          </a:xfrm>
          <a:prstGeom prst="rect">
            <a:avLst/>
          </a:prstGeom>
        </p:spPr>
      </p:pic>
      <p:sp>
        <p:nvSpPr>
          <p:cNvPr id="5" name="Freeform 13">
            <a:extLst>
              <a:ext uri="{FF2B5EF4-FFF2-40B4-BE49-F238E27FC236}">
                <a16:creationId xmlns:a16="http://schemas.microsoft.com/office/drawing/2014/main" id="{61338833-A0AB-3721-C5C9-765984836DBF}"/>
              </a:ext>
            </a:extLst>
          </p:cNvPr>
          <p:cNvSpPr/>
          <p:nvPr/>
        </p:nvSpPr>
        <p:spPr>
          <a:xfrm>
            <a:off x="8335658" y="348194"/>
            <a:ext cx="5561732" cy="5592231"/>
          </a:xfrm>
          <a:custGeom>
            <a:avLst/>
            <a:gdLst/>
            <a:ahLst/>
            <a:cxnLst/>
            <a:rect l="l" t="t" r="r" b="b"/>
            <a:pathLst>
              <a:path w="617131" h="620515">
                <a:moveTo>
                  <a:pt x="0" y="0"/>
                </a:moveTo>
                <a:lnTo>
                  <a:pt x="617131" y="0"/>
                </a:lnTo>
                <a:lnTo>
                  <a:pt x="617131" y="620516"/>
                </a:lnTo>
                <a:lnTo>
                  <a:pt x="0" y="62051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lum/>
              <a:alphaModFix amt="39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" name="角丸四角形 1">
            <a:extLst>
              <a:ext uri="{FF2B5EF4-FFF2-40B4-BE49-F238E27FC236}">
                <a16:creationId xmlns:a16="http://schemas.microsoft.com/office/drawing/2014/main" id="{97AF2FA6-452F-41A4-B098-793072B4B5FA}"/>
              </a:ext>
            </a:extLst>
          </p:cNvPr>
          <p:cNvSpPr/>
          <p:nvPr/>
        </p:nvSpPr>
        <p:spPr>
          <a:xfrm>
            <a:off x="7476671" y="3303836"/>
            <a:ext cx="6119886" cy="799710"/>
          </a:xfrm>
          <a:prstGeom prst="roundRect">
            <a:avLst>
              <a:gd name="adj" fmla="val 0"/>
            </a:avLst>
          </a:prstGeom>
          <a:solidFill>
            <a:schemeClr val="bg1">
              <a:alpha val="84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6000" tIns="0" rIns="36000" bIns="0" rtlCol="0" anchor="ctr">
            <a:noAutofit/>
          </a:bodyPr>
          <a:lstStyle/>
          <a:p>
            <a:pPr algn="ctr"/>
            <a:r>
              <a:rPr kumimoji="1" lang="en" altLang="ja-JP" sz="4800" b="1">
                <a:solidFill>
                  <a:srgbClr val="02029D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R</a:t>
            </a:r>
            <a:r>
              <a:rPr kumimoji="1" lang="ja-JP" altLang="en-US" sz="4800" b="1">
                <a:solidFill>
                  <a:srgbClr val="02029D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でデータベース操作</a:t>
            </a:r>
          </a:p>
        </p:txBody>
      </p:sp>
      <p:sp>
        <p:nvSpPr>
          <p:cNvPr id="3" name="角丸四角形 2">
            <a:extLst>
              <a:ext uri="{FF2B5EF4-FFF2-40B4-BE49-F238E27FC236}">
                <a16:creationId xmlns:a16="http://schemas.microsoft.com/office/drawing/2014/main" id="{95C5D5FD-0ABC-E9CE-89F7-B5C6B6E203AB}"/>
              </a:ext>
            </a:extLst>
          </p:cNvPr>
          <p:cNvSpPr/>
          <p:nvPr/>
        </p:nvSpPr>
        <p:spPr>
          <a:xfrm>
            <a:off x="7476668" y="4256475"/>
            <a:ext cx="6123217" cy="1166447"/>
          </a:xfrm>
          <a:prstGeom prst="roundRect">
            <a:avLst>
              <a:gd name="adj" fmla="val 0"/>
            </a:avLst>
          </a:prstGeom>
          <a:solidFill>
            <a:schemeClr val="bg1">
              <a:alpha val="82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rtlCol="0" anchor="ctr">
            <a:noAutofit/>
          </a:bodyPr>
          <a:lstStyle/>
          <a:p>
            <a:pPr algn="ctr"/>
            <a:r>
              <a:rPr kumimoji="1" lang="en" altLang="ja-JP" sz="72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50000"/>
                      <a:alpha val="32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SQL</a:t>
            </a:r>
            <a:r>
              <a:rPr kumimoji="1" lang="ja-JP" altLang="en-US" sz="72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50000"/>
                      <a:alpha val="32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自動生成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33D6E992-3412-2A47-7591-5D653F46F59F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76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32000" contrast="5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5589" y="4392907"/>
            <a:ext cx="2619742" cy="2350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44926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CBE3FB">
                <a:lumMod val="24000"/>
                <a:lumOff val="76000"/>
              </a:srgbClr>
            </a:gs>
            <a:gs pos="0">
              <a:srgbClr val="54A9FC">
                <a:lumMod val="59000"/>
                <a:lumOff val="41000"/>
              </a:srgbClr>
            </a:gs>
          </a:gsLst>
          <a:lin ang="189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グラフィックス 5" descr="テーブル">
            <a:extLst>
              <a:ext uri="{FF2B5EF4-FFF2-40B4-BE49-F238E27FC236}">
                <a16:creationId xmlns:a16="http://schemas.microsoft.com/office/drawing/2014/main" id="{9FC41ACE-55B0-38B0-463E-D74BF0FFF7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6724" y="4408939"/>
            <a:ext cx="3150736" cy="315073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Freeform 13">
            <a:extLst>
              <a:ext uri="{FF2B5EF4-FFF2-40B4-BE49-F238E27FC236}">
                <a16:creationId xmlns:a16="http://schemas.microsoft.com/office/drawing/2014/main" id="{61338833-A0AB-3721-C5C9-765984836DBF}"/>
              </a:ext>
            </a:extLst>
          </p:cNvPr>
          <p:cNvSpPr/>
          <p:nvPr/>
        </p:nvSpPr>
        <p:spPr>
          <a:xfrm>
            <a:off x="8335658" y="348194"/>
            <a:ext cx="5561732" cy="5592231"/>
          </a:xfrm>
          <a:custGeom>
            <a:avLst/>
            <a:gdLst/>
            <a:ahLst/>
            <a:cxnLst/>
            <a:rect l="l" t="t" r="r" b="b"/>
            <a:pathLst>
              <a:path w="617131" h="620515">
                <a:moveTo>
                  <a:pt x="0" y="0"/>
                </a:moveTo>
                <a:lnTo>
                  <a:pt x="617131" y="0"/>
                </a:lnTo>
                <a:lnTo>
                  <a:pt x="617131" y="620516"/>
                </a:lnTo>
                <a:lnTo>
                  <a:pt x="0" y="6205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lum/>
              <a:alphaModFix amt="39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" name="角丸四角形 1">
            <a:extLst>
              <a:ext uri="{FF2B5EF4-FFF2-40B4-BE49-F238E27FC236}">
                <a16:creationId xmlns:a16="http://schemas.microsoft.com/office/drawing/2014/main" id="{97AF2FA6-452F-41A4-B098-793072B4B5FA}"/>
              </a:ext>
            </a:extLst>
          </p:cNvPr>
          <p:cNvSpPr/>
          <p:nvPr/>
        </p:nvSpPr>
        <p:spPr>
          <a:xfrm>
            <a:off x="7476671" y="3303836"/>
            <a:ext cx="6119886" cy="799710"/>
          </a:xfrm>
          <a:prstGeom prst="roundRect">
            <a:avLst>
              <a:gd name="adj" fmla="val 0"/>
            </a:avLst>
          </a:prstGeom>
          <a:solidFill>
            <a:schemeClr val="bg1">
              <a:alpha val="84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6000" tIns="0" rIns="36000" bIns="0" rtlCol="0" anchor="ctr">
            <a:noAutofit/>
          </a:bodyPr>
          <a:lstStyle/>
          <a:p>
            <a:pPr algn="ctr"/>
            <a:r>
              <a:rPr kumimoji="1" lang="en" altLang="ja-JP" sz="4800" b="1">
                <a:solidFill>
                  <a:srgbClr val="02029D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R</a:t>
            </a:r>
            <a:r>
              <a:rPr kumimoji="1" lang="ja-JP" altLang="en-US" sz="4800" b="1">
                <a:solidFill>
                  <a:srgbClr val="02029D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でデータベース操作</a:t>
            </a:r>
          </a:p>
        </p:txBody>
      </p:sp>
      <p:sp>
        <p:nvSpPr>
          <p:cNvPr id="3" name="角丸四角形 2">
            <a:extLst>
              <a:ext uri="{FF2B5EF4-FFF2-40B4-BE49-F238E27FC236}">
                <a16:creationId xmlns:a16="http://schemas.microsoft.com/office/drawing/2014/main" id="{95C5D5FD-0ABC-E9CE-89F7-B5C6B6E203AB}"/>
              </a:ext>
            </a:extLst>
          </p:cNvPr>
          <p:cNvSpPr/>
          <p:nvPr/>
        </p:nvSpPr>
        <p:spPr>
          <a:xfrm>
            <a:off x="7476668" y="4256475"/>
            <a:ext cx="6123217" cy="1166447"/>
          </a:xfrm>
          <a:prstGeom prst="roundRect">
            <a:avLst>
              <a:gd name="adj" fmla="val 0"/>
            </a:avLst>
          </a:prstGeom>
          <a:solidFill>
            <a:schemeClr val="bg1">
              <a:alpha val="82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>
            <a:noAutofit/>
          </a:bodyPr>
          <a:lstStyle/>
          <a:p>
            <a:pPr algn="ctr"/>
            <a:r>
              <a:rPr kumimoji="1" lang="en" altLang="ja-JP" sz="72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50000"/>
                      <a:alpha val="32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SQL</a:t>
            </a:r>
            <a:r>
              <a:rPr kumimoji="1" lang="ja-JP" altLang="en-US" sz="72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50000"/>
                      <a:alpha val="32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自動生成</a:t>
            </a:r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DFBA5D5D-66EC-8DED-7B7E-F8F6869A60B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6" t="19821" r="3648" b="24842"/>
          <a:stretch/>
        </p:blipFill>
        <p:spPr>
          <a:xfrm>
            <a:off x="869432" y="1216111"/>
            <a:ext cx="5336494" cy="4799263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33D6E992-3412-2A47-7591-5D653F46F59F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76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32000" contrast="5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1158" y="4542809"/>
            <a:ext cx="2619742" cy="2350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54147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CBE3FB">
                <a:lumMod val="24000"/>
                <a:lumOff val="76000"/>
              </a:srgbClr>
            </a:gs>
            <a:gs pos="0">
              <a:srgbClr val="54A9FC">
                <a:lumMod val="59000"/>
                <a:lumOff val="41000"/>
              </a:srgbClr>
            </a:gs>
          </a:gsLst>
          <a:lin ang="189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グラフィックス 5" descr="テーブル">
            <a:extLst>
              <a:ext uri="{FF2B5EF4-FFF2-40B4-BE49-F238E27FC236}">
                <a16:creationId xmlns:a16="http://schemas.microsoft.com/office/drawing/2014/main" id="{9FC41ACE-55B0-38B0-463E-D74BF0FFF7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6724" y="4468899"/>
            <a:ext cx="3150736" cy="315073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Freeform 13">
            <a:extLst>
              <a:ext uri="{FF2B5EF4-FFF2-40B4-BE49-F238E27FC236}">
                <a16:creationId xmlns:a16="http://schemas.microsoft.com/office/drawing/2014/main" id="{61338833-A0AB-3721-C5C9-765984836DBF}"/>
              </a:ext>
            </a:extLst>
          </p:cNvPr>
          <p:cNvSpPr/>
          <p:nvPr/>
        </p:nvSpPr>
        <p:spPr>
          <a:xfrm>
            <a:off x="8335658" y="348194"/>
            <a:ext cx="5561732" cy="5592231"/>
          </a:xfrm>
          <a:custGeom>
            <a:avLst/>
            <a:gdLst/>
            <a:ahLst/>
            <a:cxnLst/>
            <a:rect l="l" t="t" r="r" b="b"/>
            <a:pathLst>
              <a:path w="617131" h="620515">
                <a:moveTo>
                  <a:pt x="0" y="0"/>
                </a:moveTo>
                <a:lnTo>
                  <a:pt x="617131" y="0"/>
                </a:lnTo>
                <a:lnTo>
                  <a:pt x="617131" y="620516"/>
                </a:lnTo>
                <a:lnTo>
                  <a:pt x="0" y="6205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lum/>
              <a:alphaModFix amt="39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" name="角丸四角形 1">
            <a:extLst>
              <a:ext uri="{FF2B5EF4-FFF2-40B4-BE49-F238E27FC236}">
                <a16:creationId xmlns:a16="http://schemas.microsoft.com/office/drawing/2014/main" id="{97AF2FA6-452F-41A4-B098-793072B4B5FA}"/>
              </a:ext>
            </a:extLst>
          </p:cNvPr>
          <p:cNvSpPr/>
          <p:nvPr/>
        </p:nvSpPr>
        <p:spPr>
          <a:xfrm>
            <a:off x="7476671" y="3303836"/>
            <a:ext cx="6119886" cy="799710"/>
          </a:xfrm>
          <a:prstGeom prst="roundRect">
            <a:avLst>
              <a:gd name="adj" fmla="val 0"/>
            </a:avLst>
          </a:prstGeom>
          <a:solidFill>
            <a:schemeClr val="bg1">
              <a:alpha val="84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6000" tIns="0" rIns="36000" bIns="0" rtlCol="0" anchor="ctr">
            <a:noAutofit/>
          </a:bodyPr>
          <a:lstStyle/>
          <a:p>
            <a:pPr algn="ctr"/>
            <a:r>
              <a:rPr kumimoji="1" lang="en" altLang="ja-JP" sz="4800" b="1">
                <a:solidFill>
                  <a:srgbClr val="02029D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R</a:t>
            </a:r>
            <a:r>
              <a:rPr kumimoji="1" lang="ja-JP" altLang="en-US" sz="4800" b="1">
                <a:solidFill>
                  <a:srgbClr val="02029D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でデータベース操作</a:t>
            </a:r>
          </a:p>
        </p:txBody>
      </p:sp>
      <p:sp>
        <p:nvSpPr>
          <p:cNvPr id="3" name="角丸四角形 2">
            <a:extLst>
              <a:ext uri="{FF2B5EF4-FFF2-40B4-BE49-F238E27FC236}">
                <a16:creationId xmlns:a16="http://schemas.microsoft.com/office/drawing/2014/main" id="{95C5D5FD-0ABC-E9CE-89F7-B5C6B6E203AB}"/>
              </a:ext>
            </a:extLst>
          </p:cNvPr>
          <p:cNvSpPr/>
          <p:nvPr/>
        </p:nvSpPr>
        <p:spPr>
          <a:xfrm>
            <a:off x="7476668" y="4256475"/>
            <a:ext cx="6123217" cy="1166447"/>
          </a:xfrm>
          <a:prstGeom prst="roundRect">
            <a:avLst>
              <a:gd name="adj" fmla="val 0"/>
            </a:avLst>
          </a:prstGeom>
          <a:solidFill>
            <a:schemeClr val="bg1">
              <a:alpha val="82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rtlCol="0" anchor="ctr">
            <a:noAutofit/>
          </a:bodyPr>
          <a:lstStyle/>
          <a:p>
            <a:pPr algn="ctr"/>
            <a:r>
              <a:rPr kumimoji="1" lang="en" altLang="ja-JP" sz="72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50000"/>
                      <a:alpha val="32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SQL</a:t>
            </a:r>
            <a:r>
              <a:rPr kumimoji="1" lang="ja-JP" altLang="en-US" sz="72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50000"/>
                      <a:alpha val="32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自動生成</a:t>
            </a:r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DFBA5D5D-66EC-8DED-7B7E-F8F6869A60B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056" t="19821" r="3648" b="24842"/>
          <a:stretch/>
        </p:blipFill>
        <p:spPr>
          <a:xfrm>
            <a:off x="437294" y="854439"/>
            <a:ext cx="5738652" cy="5160935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33D6E992-3412-2A47-7591-5D653F46F59F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76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32000" contrast="5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6188" y="4467859"/>
            <a:ext cx="2619742" cy="2350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81514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CBE3FB">
                <a:lumMod val="24000"/>
                <a:lumOff val="76000"/>
              </a:srgbClr>
            </a:gs>
            <a:gs pos="0">
              <a:srgbClr val="54A9FC">
                <a:lumMod val="59000"/>
                <a:lumOff val="41000"/>
              </a:srgbClr>
            </a:gs>
          </a:gsLst>
          <a:lin ang="189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図 11">
            <a:extLst>
              <a:ext uri="{FF2B5EF4-FFF2-40B4-BE49-F238E27FC236}">
                <a16:creationId xmlns:a16="http://schemas.microsoft.com/office/drawing/2014/main" id="{A7831C90-664B-E02E-36C2-4873A50C183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0070" y="4300644"/>
            <a:ext cx="3558782" cy="3031551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E62EF154-13F0-AC5F-187B-5DF3008028F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72870" y="406235"/>
            <a:ext cx="6675223" cy="7008977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3D9C7329-4729-EFA1-EBD7-C73B1ACA440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88306" y="-2361631"/>
            <a:ext cx="2112365" cy="1933014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97AF2FA6-452F-41A4-B098-793072B4B5FA}"/>
              </a:ext>
            </a:extLst>
          </p:cNvPr>
          <p:cNvSpPr/>
          <p:nvPr/>
        </p:nvSpPr>
        <p:spPr>
          <a:xfrm>
            <a:off x="7776715" y="3761045"/>
            <a:ext cx="6119886" cy="799710"/>
          </a:xfrm>
          <a:prstGeom prst="roundRect">
            <a:avLst>
              <a:gd name="adj" fmla="val 0"/>
            </a:avLst>
          </a:prstGeom>
          <a:solidFill>
            <a:schemeClr val="bg1">
              <a:alpha val="92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6000" tIns="0" rIns="36000" bIns="0" rtlCol="0" anchor="ctr">
            <a:noAutofit/>
          </a:bodyPr>
          <a:lstStyle/>
          <a:p>
            <a:pPr algn="ctr"/>
            <a:r>
              <a:rPr kumimoji="1" lang="en" altLang="ja-JP" sz="4800" b="1">
                <a:solidFill>
                  <a:srgbClr val="02029D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R</a:t>
            </a:r>
            <a:r>
              <a:rPr kumimoji="1" lang="ja-JP" altLang="en-US" sz="4800" b="1">
                <a:solidFill>
                  <a:srgbClr val="02029D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でデータベース操作</a:t>
            </a:r>
          </a:p>
        </p:txBody>
      </p:sp>
      <p:sp>
        <p:nvSpPr>
          <p:cNvPr id="3" name="角丸四角形 2">
            <a:extLst>
              <a:ext uri="{FF2B5EF4-FFF2-40B4-BE49-F238E27FC236}">
                <a16:creationId xmlns:a16="http://schemas.microsoft.com/office/drawing/2014/main" id="{95C5D5FD-0ABC-E9CE-89F7-B5C6B6E203AB}"/>
              </a:ext>
            </a:extLst>
          </p:cNvPr>
          <p:cNvSpPr/>
          <p:nvPr/>
        </p:nvSpPr>
        <p:spPr>
          <a:xfrm>
            <a:off x="7776712" y="4656532"/>
            <a:ext cx="6123217" cy="1166447"/>
          </a:xfrm>
          <a:prstGeom prst="roundRect">
            <a:avLst>
              <a:gd name="adj" fmla="val 0"/>
            </a:avLst>
          </a:prstGeom>
          <a:solidFill>
            <a:schemeClr val="bg1">
              <a:alpha val="91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>
            <a:noAutofit/>
          </a:bodyPr>
          <a:lstStyle/>
          <a:p>
            <a:pPr algn="ctr"/>
            <a:r>
              <a:rPr kumimoji="1" lang="en" altLang="ja-JP" sz="72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50000"/>
                      <a:alpha val="32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SQL</a:t>
            </a:r>
            <a:r>
              <a:rPr kumimoji="1" lang="ja-JP" altLang="en-US" sz="72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50000"/>
                      <a:alpha val="32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自動生成</a:t>
            </a:r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DFBA5D5D-66EC-8DED-7B7E-F8F6869A60B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056" t="19821" r="3648" b="24842"/>
          <a:stretch/>
        </p:blipFill>
        <p:spPr>
          <a:xfrm>
            <a:off x="1108817" y="1068764"/>
            <a:ext cx="4963374" cy="4463706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33D6E992-3412-2A47-7591-5D653F46F59F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76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-50000"/>
                    </a14:imgEffect>
                    <a14:imgEffect>
                      <a14:brightnessContrast bright="32000" contrast="5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9078" y="4525008"/>
            <a:ext cx="2233698" cy="2004382"/>
          </a:xfrm>
          <a:prstGeom prst="rect">
            <a:avLst/>
          </a:prstGeom>
          <a:effectLst>
            <a:outerShdw blurRad="50800" dist="63500" dir="10800000" algn="r" rotWithShape="0">
              <a:prstClr val="black">
                <a:alpha val="40000"/>
              </a:prstClr>
            </a:outerShdw>
          </a:effectLst>
        </p:spPr>
      </p:pic>
      <p:pic>
        <p:nvPicPr>
          <p:cNvPr id="8" name="グラフィックス 7">
            <a:extLst>
              <a:ext uri="{FF2B5EF4-FFF2-40B4-BE49-F238E27FC236}">
                <a16:creationId xmlns:a16="http://schemas.microsoft.com/office/drawing/2014/main" id="{3BB6FCA2-B7E0-1DEB-0B0E-53FF4677AD1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28664" y="-2728919"/>
            <a:ext cx="2400299" cy="2400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32673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CBE3FB">
                <a:lumMod val="24000"/>
                <a:lumOff val="76000"/>
              </a:srgbClr>
            </a:gs>
            <a:gs pos="0">
              <a:srgbClr val="0A0CF0">
                <a:lumMod val="32000"/>
                <a:lumOff val="68000"/>
              </a:srgbClr>
            </a:gs>
          </a:gsLst>
          <a:lin ang="189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24">
            <a:extLst>
              <a:ext uri="{FF2B5EF4-FFF2-40B4-BE49-F238E27FC236}">
                <a16:creationId xmlns:a16="http://schemas.microsoft.com/office/drawing/2014/main" id="{4107CC6E-8CCF-DE58-0DC4-881722AFD5EB}"/>
              </a:ext>
            </a:extLst>
          </p:cNvPr>
          <p:cNvSpPr/>
          <p:nvPr/>
        </p:nvSpPr>
        <p:spPr>
          <a:xfrm>
            <a:off x="340853" y="4195141"/>
            <a:ext cx="2882794" cy="2856586"/>
          </a:xfrm>
          <a:custGeom>
            <a:avLst/>
            <a:gdLst/>
            <a:ahLst/>
            <a:cxnLst/>
            <a:rect l="l" t="t" r="r" b="b"/>
            <a:pathLst>
              <a:path w="717190" h="710670">
                <a:moveTo>
                  <a:pt x="0" y="0"/>
                </a:moveTo>
                <a:lnTo>
                  <a:pt x="717191" y="0"/>
                </a:lnTo>
                <a:lnTo>
                  <a:pt x="717191" y="710671"/>
                </a:lnTo>
                <a:lnTo>
                  <a:pt x="0" y="7106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lum bright="-58000" contrast="63000"/>
              <a:alphaModFix amt="81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2250FEB4-FC31-91A4-0DFE-7228E54E6882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14000" contrast="5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6531429" cy="6531429"/>
          </a:xfrm>
          <a:prstGeom prst="rect">
            <a:avLst/>
          </a:prstGeom>
        </p:spPr>
      </p:pic>
      <p:sp>
        <p:nvSpPr>
          <p:cNvPr id="6" name="Freeform 13">
            <a:extLst>
              <a:ext uri="{FF2B5EF4-FFF2-40B4-BE49-F238E27FC236}">
                <a16:creationId xmlns:a16="http://schemas.microsoft.com/office/drawing/2014/main" id="{5D2D0403-15FA-1C8D-191F-1A4E131FF4DF}"/>
              </a:ext>
            </a:extLst>
          </p:cNvPr>
          <p:cNvSpPr/>
          <p:nvPr/>
        </p:nvSpPr>
        <p:spPr>
          <a:xfrm>
            <a:off x="8335658" y="348194"/>
            <a:ext cx="5561732" cy="5592231"/>
          </a:xfrm>
          <a:custGeom>
            <a:avLst/>
            <a:gdLst/>
            <a:ahLst/>
            <a:cxnLst/>
            <a:rect l="l" t="t" r="r" b="b"/>
            <a:pathLst>
              <a:path w="617131" h="620515">
                <a:moveTo>
                  <a:pt x="0" y="0"/>
                </a:moveTo>
                <a:lnTo>
                  <a:pt x="617131" y="0"/>
                </a:lnTo>
                <a:lnTo>
                  <a:pt x="617131" y="620516"/>
                </a:lnTo>
                <a:lnTo>
                  <a:pt x="0" y="62051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lum/>
              <a:alphaModFix amt="39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角丸四角形 6">
            <a:extLst>
              <a:ext uri="{FF2B5EF4-FFF2-40B4-BE49-F238E27FC236}">
                <a16:creationId xmlns:a16="http://schemas.microsoft.com/office/drawing/2014/main" id="{76DB7D87-B61A-E0D6-EDE6-980A5781F7AC}"/>
              </a:ext>
            </a:extLst>
          </p:cNvPr>
          <p:cNvSpPr/>
          <p:nvPr/>
        </p:nvSpPr>
        <p:spPr>
          <a:xfrm>
            <a:off x="7476671" y="3303836"/>
            <a:ext cx="6119886" cy="799710"/>
          </a:xfrm>
          <a:prstGeom prst="roundRect">
            <a:avLst>
              <a:gd name="adj" fmla="val 0"/>
            </a:avLst>
          </a:prstGeom>
          <a:solidFill>
            <a:schemeClr val="bg1">
              <a:alpha val="84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6000" tIns="0" rIns="36000" bIns="0" rtlCol="0" anchor="ctr">
            <a:noAutofit/>
          </a:bodyPr>
          <a:lstStyle/>
          <a:p>
            <a:pPr algn="ctr"/>
            <a:r>
              <a:rPr kumimoji="1" lang="en" altLang="ja-JP" sz="4800" b="1">
                <a:solidFill>
                  <a:srgbClr val="02029D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R</a:t>
            </a:r>
            <a:r>
              <a:rPr kumimoji="1" lang="ja-JP" altLang="en-US" sz="4800" b="1">
                <a:solidFill>
                  <a:srgbClr val="02029D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でデータベース操作</a:t>
            </a:r>
          </a:p>
        </p:txBody>
      </p:sp>
      <p:sp>
        <p:nvSpPr>
          <p:cNvPr id="9" name="角丸四角形 8">
            <a:extLst>
              <a:ext uri="{FF2B5EF4-FFF2-40B4-BE49-F238E27FC236}">
                <a16:creationId xmlns:a16="http://schemas.microsoft.com/office/drawing/2014/main" id="{C2D9A565-3D8E-BE73-B57C-3DBE57D133F3}"/>
              </a:ext>
            </a:extLst>
          </p:cNvPr>
          <p:cNvSpPr/>
          <p:nvPr/>
        </p:nvSpPr>
        <p:spPr>
          <a:xfrm>
            <a:off x="7476668" y="4256475"/>
            <a:ext cx="6123217" cy="1166447"/>
          </a:xfrm>
          <a:prstGeom prst="roundRect">
            <a:avLst>
              <a:gd name="adj" fmla="val 0"/>
            </a:avLst>
          </a:prstGeom>
          <a:solidFill>
            <a:schemeClr val="bg1">
              <a:alpha val="82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rtlCol="0" anchor="ctr">
            <a:noAutofit/>
          </a:bodyPr>
          <a:lstStyle/>
          <a:p>
            <a:pPr algn="ctr"/>
            <a:r>
              <a:rPr kumimoji="1" lang="en" altLang="ja-JP" sz="72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50000"/>
                      <a:alpha val="32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SQL</a:t>
            </a:r>
            <a:r>
              <a:rPr kumimoji="1" lang="ja-JP" altLang="en-US" sz="72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50000"/>
                      <a:alpha val="32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自動生成</a:t>
            </a:r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FCA45ED5-BAB9-76A8-2578-4B467A8D0771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76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32000" contrast="5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5589" y="4392907"/>
            <a:ext cx="2619742" cy="2350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80054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CBE3FB">
                <a:lumMod val="33000"/>
                <a:lumOff val="67000"/>
              </a:srgbClr>
            </a:gs>
            <a:gs pos="0">
              <a:srgbClr val="54A9FC">
                <a:lumMod val="56529"/>
                <a:lumOff val="43471"/>
              </a:srgbClr>
            </a:gs>
          </a:gsLst>
          <a:lin ang="189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図 11">
            <a:extLst>
              <a:ext uri="{FF2B5EF4-FFF2-40B4-BE49-F238E27FC236}">
                <a16:creationId xmlns:a16="http://schemas.microsoft.com/office/drawing/2014/main" id="{A7831C90-664B-E02E-36C2-4873A50C183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0070" y="4300644"/>
            <a:ext cx="3558782" cy="3031551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E62EF154-13F0-AC5F-187B-5DF3008028F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43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48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89806" y="59960"/>
            <a:ext cx="6995417" cy="7345180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DFBA5D5D-66EC-8DED-7B7E-F8F6869A60B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056" t="19821" r="3648" b="24842"/>
          <a:stretch/>
        </p:blipFill>
        <p:spPr>
          <a:xfrm>
            <a:off x="1108817" y="1068764"/>
            <a:ext cx="4963374" cy="4463706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33D6E992-3412-2A47-7591-5D653F46F59F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85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-50000"/>
                    </a14:imgEffect>
                    <a14:imgEffect>
                      <a14:brightnessContrast bright="32000" contrast="5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9078" y="4525008"/>
            <a:ext cx="2233698" cy="2004382"/>
          </a:xfrm>
          <a:prstGeom prst="rect">
            <a:avLst/>
          </a:prstGeom>
          <a:effectLst>
            <a:outerShdw blurRad="50800" dist="63500" dir="10800000" algn="r" rotWithShape="0">
              <a:prstClr val="black">
                <a:alpha val="40000"/>
              </a:prstClr>
            </a:outerShdw>
          </a:effectLst>
        </p:spPr>
      </p:pic>
      <p:sp>
        <p:nvSpPr>
          <p:cNvPr id="13" name="角丸四角形 12">
            <a:extLst>
              <a:ext uri="{FF2B5EF4-FFF2-40B4-BE49-F238E27FC236}">
                <a16:creationId xmlns:a16="http://schemas.microsoft.com/office/drawing/2014/main" id="{D3684613-F027-2B43-C4F6-F05D5B9A585B}"/>
              </a:ext>
            </a:extLst>
          </p:cNvPr>
          <p:cNvSpPr/>
          <p:nvPr/>
        </p:nvSpPr>
        <p:spPr>
          <a:xfrm>
            <a:off x="7386650" y="4400551"/>
            <a:ext cx="6786549" cy="1301673"/>
          </a:xfrm>
          <a:prstGeom prst="roundRect">
            <a:avLst>
              <a:gd name="adj" fmla="val 0"/>
            </a:avLst>
          </a:prstGeom>
          <a:solidFill>
            <a:schemeClr val="bg1">
              <a:alpha val="90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kumimoji="1" lang="en" altLang="ja-JP" sz="8000" b="1">
                <a:gradFill flip="none" rotWithShape="1">
                  <a:gsLst>
                    <a:gs pos="0">
                      <a:srgbClr val="A2D4FF">
                        <a:lumMod val="74086"/>
                        <a:alpha val="86000"/>
                      </a:srgbClr>
                    </a:gs>
                    <a:gs pos="49000">
                      <a:srgbClr val="206DBE">
                        <a:lumMod val="100000"/>
                      </a:srgbClr>
                    </a:gs>
                    <a:gs pos="100000">
                      <a:srgbClr val="0D47A1">
                        <a:lumMod val="77000"/>
                      </a:srgbClr>
                    </a:gs>
                  </a:gsLst>
                  <a:lin ang="5400000" scaled="0"/>
                  <a:tileRect/>
                </a:gradFill>
                <a:effectLst>
                  <a:glow rad="508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prstClr val="black">
                      <a:alpha val="38000"/>
                    </a:prst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SQL</a:t>
            </a:r>
            <a:r>
              <a:rPr kumimoji="1" lang="ja-JP" altLang="en-US" sz="8000" b="1">
                <a:gradFill flip="none" rotWithShape="1">
                  <a:gsLst>
                    <a:gs pos="0">
                      <a:srgbClr val="A2D4FF">
                        <a:lumMod val="74086"/>
                        <a:alpha val="86000"/>
                      </a:srgbClr>
                    </a:gs>
                    <a:gs pos="49000">
                      <a:srgbClr val="206DBE">
                        <a:lumMod val="100000"/>
                      </a:srgbClr>
                    </a:gs>
                    <a:gs pos="100000">
                      <a:srgbClr val="0D47A1">
                        <a:lumMod val="77000"/>
                      </a:srgbClr>
                    </a:gs>
                  </a:gsLst>
                  <a:lin ang="5400000" scaled="0"/>
                  <a:tileRect/>
                </a:gradFill>
                <a:effectLst>
                  <a:glow rad="508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prstClr val="black">
                      <a:alpha val="38000"/>
                    </a:prst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自動生成</a:t>
            </a:r>
          </a:p>
        </p:txBody>
      </p:sp>
      <p:sp>
        <p:nvSpPr>
          <p:cNvPr id="14" name="角丸四角形 13">
            <a:extLst>
              <a:ext uri="{FF2B5EF4-FFF2-40B4-BE49-F238E27FC236}">
                <a16:creationId xmlns:a16="http://schemas.microsoft.com/office/drawing/2014/main" id="{ADCB9973-5200-DD4E-2F3B-209C082FD926}"/>
              </a:ext>
            </a:extLst>
          </p:cNvPr>
          <p:cNvSpPr/>
          <p:nvPr/>
        </p:nvSpPr>
        <p:spPr>
          <a:xfrm>
            <a:off x="7386843" y="3494836"/>
            <a:ext cx="6783019" cy="800100"/>
          </a:xfrm>
          <a:prstGeom prst="roundRect">
            <a:avLst>
              <a:gd name="adj" fmla="val 0"/>
            </a:avLst>
          </a:prstGeom>
          <a:solidFill>
            <a:schemeClr val="bg1">
              <a:alpha val="90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88000" tIns="0" rIns="0" bIns="0" rtlCol="0" anchor="ctr"/>
          <a:lstStyle/>
          <a:p>
            <a:r>
              <a:rPr lang="en" altLang="ja-JP" sz="5000" b="1">
                <a:gradFill flip="none" rotWithShape="1">
                  <a:gsLst>
                    <a:gs pos="0">
                      <a:schemeClr val="tx2">
                        <a:lumMod val="70000"/>
                        <a:lumOff val="30000"/>
                      </a:schemeClr>
                    </a:gs>
                    <a:gs pos="100000">
                      <a:srgbClr val="43085F"/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R</a:t>
            </a:r>
            <a:r>
              <a:rPr lang="ja-JP" altLang="en-US" sz="5000" b="1">
                <a:gradFill flip="none" rotWithShape="1">
                  <a:gsLst>
                    <a:gs pos="0">
                      <a:schemeClr val="tx2">
                        <a:lumMod val="70000"/>
                        <a:lumOff val="30000"/>
                      </a:schemeClr>
                    </a:gs>
                    <a:gs pos="100000">
                      <a:srgbClr val="43085F"/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でデータベース操作</a:t>
            </a:r>
          </a:p>
        </p:txBody>
      </p:sp>
    </p:spTree>
    <p:extLst>
      <p:ext uri="{BB962C8B-B14F-4D97-AF65-F5344CB8AC3E}">
        <p14:creationId xmlns:p14="http://schemas.microsoft.com/office/powerpoint/2010/main" val="299765926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C3FAFF">
                <a:lumMod val="35000"/>
                <a:lumOff val="65000"/>
              </a:srgbClr>
            </a:gs>
            <a:gs pos="0">
              <a:srgbClr val="829BFB">
                <a:lumMod val="80000"/>
                <a:lumOff val="20000"/>
              </a:srgbClr>
            </a:gs>
          </a:gsLst>
          <a:lin ang="189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図 14">
            <a:extLst>
              <a:ext uri="{FF2B5EF4-FFF2-40B4-BE49-F238E27FC236}">
                <a16:creationId xmlns:a16="http://schemas.microsoft.com/office/drawing/2014/main" id="{6F563F05-4A88-95CC-B7D8-9193CE695C9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8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89806" y="59960"/>
            <a:ext cx="6995417" cy="7345180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0C5650B1-CCBC-9C16-CBB1-F92EDB8905D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0070" y="4300644"/>
            <a:ext cx="3558782" cy="3031551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2BCE71CF-B0D4-9A96-EC9C-2EEE4C64691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056" t="19821" r="3648" b="24842"/>
          <a:stretch/>
        </p:blipFill>
        <p:spPr>
          <a:xfrm>
            <a:off x="1108817" y="1068764"/>
            <a:ext cx="4963374" cy="4463706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338ED8C0-C876-5C93-2ABC-139D8B50AE7E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85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-50000"/>
                    </a14:imgEffect>
                    <a14:imgEffect>
                      <a14:brightnessContrast bright="32000" contrast="5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9078" y="4525008"/>
            <a:ext cx="2233698" cy="2004382"/>
          </a:xfrm>
          <a:prstGeom prst="rect">
            <a:avLst/>
          </a:prstGeom>
          <a:effectLst>
            <a:outerShdw blurRad="50800" dist="63500" dir="10800000" algn="r" rotWithShape="0">
              <a:prstClr val="black">
                <a:alpha val="40000"/>
              </a:prstClr>
            </a:outerShdw>
          </a:effectLst>
        </p:spPr>
      </p:pic>
      <p:sp>
        <p:nvSpPr>
          <p:cNvPr id="12" name="角丸四角形 11">
            <a:extLst>
              <a:ext uri="{FF2B5EF4-FFF2-40B4-BE49-F238E27FC236}">
                <a16:creationId xmlns:a16="http://schemas.microsoft.com/office/drawing/2014/main" id="{3457B8C3-5E3D-D145-AFE6-A21799AD704F}"/>
              </a:ext>
            </a:extLst>
          </p:cNvPr>
          <p:cNvSpPr/>
          <p:nvPr/>
        </p:nvSpPr>
        <p:spPr>
          <a:xfrm>
            <a:off x="7386650" y="4400551"/>
            <a:ext cx="6786549" cy="1301673"/>
          </a:xfrm>
          <a:prstGeom prst="roundRect">
            <a:avLst>
              <a:gd name="adj" fmla="val 0"/>
            </a:avLst>
          </a:prstGeom>
          <a:solidFill>
            <a:schemeClr val="bg1">
              <a:alpha val="90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kumimoji="1" lang="en" altLang="ja-JP" sz="8000" b="1">
                <a:gradFill flip="none" rotWithShape="1">
                  <a:gsLst>
                    <a:gs pos="0">
                      <a:srgbClr val="A2D4FF">
                        <a:lumMod val="74086"/>
                        <a:alpha val="86000"/>
                      </a:srgbClr>
                    </a:gs>
                    <a:gs pos="49000">
                      <a:srgbClr val="206DBE">
                        <a:lumMod val="100000"/>
                      </a:srgbClr>
                    </a:gs>
                    <a:gs pos="100000">
                      <a:srgbClr val="0D47A1">
                        <a:lumMod val="77000"/>
                      </a:srgbClr>
                    </a:gs>
                  </a:gsLst>
                  <a:lin ang="5400000" scaled="0"/>
                  <a:tileRect/>
                </a:gradFill>
                <a:effectLst>
                  <a:glow rad="508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prstClr val="black">
                      <a:alpha val="38000"/>
                    </a:prst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SQL</a:t>
            </a:r>
            <a:r>
              <a:rPr kumimoji="1" lang="ja-JP" altLang="en-US" sz="8000" b="1">
                <a:gradFill flip="none" rotWithShape="1">
                  <a:gsLst>
                    <a:gs pos="0">
                      <a:srgbClr val="A2D4FF">
                        <a:lumMod val="74086"/>
                        <a:alpha val="86000"/>
                      </a:srgbClr>
                    </a:gs>
                    <a:gs pos="49000">
                      <a:srgbClr val="206DBE">
                        <a:lumMod val="100000"/>
                      </a:srgbClr>
                    </a:gs>
                    <a:gs pos="100000">
                      <a:srgbClr val="0D47A1">
                        <a:lumMod val="77000"/>
                      </a:srgbClr>
                    </a:gs>
                  </a:gsLst>
                  <a:lin ang="5400000" scaled="0"/>
                  <a:tileRect/>
                </a:gradFill>
                <a:effectLst>
                  <a:glow rad="508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prstClr val="black">
                      <a:alpha val="38000"/>
                    </a:prst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自動生成</a:t>
            </a:r>
          </a:p>
        </p:txBody>
      </p:sp>
      <p:sp>
        <p:nvSpPr>
          <p:cNvPr id="13" name="角丸四角形 12">
            <a:extLst>
              <a:ext uri="{FF2B5EF4-FFF2-40B4-BE49-F238E27FC236}">
                <a16:creationId xmlns:a16="http://schemas.microsoft.com/office/drawing/2014/main" id="{7985A588-37DE-3CAC-D662-C0CFC7D2601B}"/>
              </a:ext>
            </a:extLst>
          </p:cNvPr>
          <p:cNvSpPr/>
          <p:nvPr/>
        </p:nvSpPr>
        <p:spPr>
          <a:xfrm>
            <a:off x="7386843" y="3494836"/>
            <a:ext cx="6783019" cy="800100"/>
          </a:xfrm>
          <a:prstGeom prst="roundRect">
            <a:avLst>
              <a:gd name="adj" fmla="val 0"/>
            </a:avLst>
          </a:prstGeom>
          <a:solidFill>
            <a:schemeClr val="bg1">
              <a:alpha val="90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88000" tIns="0" rIns="0" bIns="0" rtlCol="0" anchor="ctr"/>
          <a:lstStyle/>
          <a:p>
            <a:r>
              <a:rPr lang="en" altLang="ja-JP" sz="5000" b="1">
                <a:gradFill flip="none" rotWithShape="1">
                  <a:gsLst>
                    <a:gs pos="0">
                      <a:schemeClr val="tx2">
                        <a:lumMod val="70000"/>
                        <a:lumOff val="30000"/>
                      </a:schemeClr>
                    </a:gs>
                    <a:gs pos="100000">
                      <a:srgbClr val="43085F"/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R</a:t>
            </a:r>
            <a:r>
              <a:rPr lang="ja-JP" altLang="en-US" sz="5000" b="1">
                <a:gradFill flip="none" rotWithShape="1">
                  <a:gsLst>
                    <a:gs pos="0">
                      <a:schemeClr val="tx2">
                        <a:lumMod val="70000"/>
                        <a:lumOff val="30000"/>
                      </a:schemeClr>
                    </a:gs>
                    <a:gs pos="100000">
                      <a:srgbClr val="43085F"/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でデータベース操作</a:t>
            </a:r>
          </a:p>
        </p:txBody>
      </p:sp>
    </p:spTree>
    <p:extLst>
      <p:ext uri="{BB962C8B-B14F-4D97-AF65-F5344CB8AC3E}">
        <p14:creationId xmlns:p14="http://schemas.microsoft.com/office/powerpoint/2010/main" val="348008735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CAC16E80-AFF4-F23C-8CC2-4461E00D795C}"/>
              </a:ext>
            </a:extLst>
          </p:cNvPr>
          <p:cNvSpPr/>
          <p:nvPr/>
        </p:nvSpPr>
        <p:spPr>
          <a:xfrm>
            <a:off x="911037" y="1433030"/>
            <a:ext cx="12578145" cy="4693622"/>
          </a:xfrm>
          <a:prstGeom prst="rect">
            <a:avLst/>
          </a:prstGeom>
          <a:pattFill prst="pct25">
            <a:fgClr>
              <a:srgbClr val="209CEE"/>
            </a:fgClr>
            <a:bgClr>
              <a:schemeClr val="bg1"/>
            </a:bgClr>
          </a:patt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endParaRPr lang="ja-JP" altLang="en-US" sz="1489"/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28AD7E83-8B6E-5DE0-E2D4-C239ACD4EBA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6819" y="1520703"/>
            <a:ext cx="8566581" cy="451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48361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CAC16E80-AFF4-F23C-8CC2-4461E00D795C}"/>
              </a:ext>
            </a:extLst>
          </p:cNvPr>
          <p:cNvSpPr/>
          <p:nvPr/>
        </p:nvSpPr>
        <p:spPr>
          <a:xfrm>
            <a:off x="1107457" y="1433030"/>
            <a:ext cx="12185302" cy="4693622"/>
          </a:xfrm>
          <a:prstGeom prst="rect">
            <a:avLst/>
          </a:prstGeom>
          <a:pattFill prst="pct25">
            <a:fgClr>
              <a:srgbClr val="209CEE"/>
            </a:fgClr>
            <a:bgClr>
              <a:schemeClr val="bg1"/>
            </a:bgClr>
          </a:patt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endParaRPr lang="ja-JP" altLang="en-US" sz="1489"/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28AD7E83-8B6E-5DE0-E2D4-C239ACD4EBA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6819" y="1520703"/>
            <a:ext cx="8566581" cy="451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59807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CAC16E80-AFF4-F23C-8CC2-4461E00D795C}"/>
              </a:ext>
            </a:extLst>
          </p:cNvPr>
          <p:cNvSpPr/>
          <p:nvPr/>
        </p:nvSpPr>
        <p:spPr>
          <a:xfrm>
            <a:off x="1107457" y="1433030"/>
            <a:ext cx="12185302" cy="4693622"/>
          </a:xfrm>
          <a:prstGeom prst="rect">
            <a:avLst/>
          </a:prstGeom>
          <a:solidFill>
            <a:srgbClr val="209CEE"/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endParaRPr lang="ja-JP" altLang="en-US" sz="1489"/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28AD7E83-8B6E-5DE0-E2D4-C239ACD4EB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6819" y="1520703"/>
            <a:ext cx="8566581" cy="451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3833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75000"/>
            <a:alpha val="6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5" name="グループ化 234">
            <a:extLst>
              <a:ext uri="{FF2B5EF4-FFF2-40B4-BE49-F238E27FC236}">
                <a16:creationId xmlns:a16="http://schemas.microsoft.com/office/drawing/2014/main" id="{7B527A31-FD9A-1CA1-A3DD-1F890606EB79}"/>
              </a:ext>
            </a:extLst>
          </p:cNvPr>
          <p:cNvGrpSpPr/>
          <p:nvPr/>
        </p:nvGrpSpPr>
        <p:grpSpPr>
          <a:xfrm>
            <a:off x="613974" y="302101"/>
            <a:ext cx="13173852" cy="6958648"/>
            <a:chOff x="1074750" y="1438514"/>
            <a:chExt cx="13173852" cy="6958648"/>
          </a:xfrm>
        </p:grpSpPr>
        <p:sp>
          <p:nvSpPr>
            <p:cNvPr id="122" name="フリーフォーム 121">
              <a:extLst>
                <a:ext uri="{FF2B5EF4-FFF2-40B4-BE49-F238E27FC236}">
                  <a16:creationId xmlns:a16="http://schemas.microsoft.com/office/drawing/2014/main" id="{4184A261-C165-E7BB-0D7B-2F842A7F654D}"/>
                </a:ext>
              </a:extLst>
            </p:cNvPr>
            <p:cNvSpPr/>
            <p:nvPr/>
          </p:nvSpPr>
          <p:spPr>
            <a:xfrm>
              <a:off x="1074750" y="8308446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0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0" y="68857"/>
                    <a:pt x="0" y="44358"/>
                  </a:cubicBezTo>
                  <a:cubicBezTo>
                    <a:pt x="0" y="19860"/>
                    <a:pt x="19859" y="0"/>
                    <a:pt x="44356" y="0"/>
                  </a:cubicBezTo>
                  <a:cubicBezTo>
                    <a:pt x="68854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3" name="フリーフォーム 122">
              <a:extLst>
                <a:ext uri="{FF2B5EF4-FFF2-40B4-BE49-F238E27FC236}">
                  <a16:creationId xmlns:a16="http://schemas.microsoft.com/office/drawing/2014/main" id="{B0BB337A-A4EC-50FB-2E74-DE3FCD297FC2}"/>
                </a:ext>
              </a:extLst>
            </p:cNvPr>
            <p:cNvSpPr/>
            <p:nvPr/>
          </p:nvSpPr>
          <p:spPr>
            <a:xfrm>
              <a:off x="2943967" y="8308446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0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0" y="68857"/>
                    <a:pt x="0" y="44358"/>
                  </a:cubicBezTo>
                  <a:cubicBezTo>
                    <a:pt x="0" y="19860"/>
                    <a:pt x="19859" y="0"/>
                    <a:pt x="44356" y="0"/>
                  </a:cubicBezTo>
                  <a:cubicBezTo>
                    <a:pt x="68854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4" name="フリーフォーム 123">
              <a:extLst>
                <a:ext uri="{FF2B5EF4-FFF2-40B4-BE49-F238E27FC236}">
                  <a16:creationId xmlns:a16="http://schemas.microsoft.com/office/drawing/2014/main" id="{F589496B-52D7-93C4-7CFF-8F20BECAA186}"/>
                </a:ext>
              </a:extLst>
            </p:cNvPr>
            <p:cNvSpPr/>
            <p:nvPr/>
          </p:nvSpPr>
          <p:spPr>
            <a:xfrm>
              <a:off x="4813183" y="8308446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7 w 88712"/>
                <a:gd name="connsiteY1" fmla="*/ 88717 h 88716"/>
                <a:gd name="connsiteX2" fmla="*/ 0 w 88712"/>
                <a:gd name="connsiteY2" fmla="*/ 44358 h 88716"/>
                <a:gd name="connsiteX3" fmla="*/ 44357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7" y="88717"/>
                  </a:cubicBezTo>
                  <a:cubicBezTo>
                    <a:pt x="19859" y="88717"/>
                    <a:pt x="0" y="68857"/>
                    <a:pt x="0" y="44358"/>
                  </a:cubicBezTo>
                  <a:cubicBezTo>
                    <a:pt x="0" y="19860"/>
                    <a:pt x="19859" y="0"/>
                    <a:pt x="44357" y="0"/>
                  </a:cubicBezTo>
                  <a:cubicBezTo>
                    <a:pt x="68854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5" name="フリーフォーム 124">
              <a:extLst>
                <a:ext uri="{FF2B5EF4-FFF2-40B4-BE49-F238E27FC236}">
                  <a16:creationId xmlns:a16="http://schemas.microsoft.com/office/drawing/2014/main" id="{EF6DDFAF-B7B9-14E5-9F75-71B0F7DA1F87}"/>
                </a:ext>
              </a:extLst>
            </p:cNvPr>
            <p:cNvSpPr/>
            <p:nvPr/>
          </p:nvSpPr>
          <p:spPr>
            <a:xfrm>
              <a:off x="6682712" y="8308446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0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0" y="68857"/>
                    <a:pt x="0" y="44358"/>
                  </a:cubicBezTo>
                  <a:cubicBezTo>
                    <a:pt x="0" y="19860"/>
                    <a:pt x="19859" y="0"/>
                    <a:pt x="44356" y="0"/>
                  </a:cubicBezTo>
                  <a:cubicBezTo>
                    <a:pt x="68854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6" name="フリーフォーム 125">
              <a:extLst>
                <a:ext uri="{FF2B5EF4-FFF2-40B4-BE49-F238E27FC236}">
                  <a16:creationId xmlns:a16="http://schemas.microsoft.com/office/drawing/2014/main" id="{CD08AB89-1A46-AC07-DADE-B31DC3E81E83}"/>
                </a:ext>
              </a:extLst>
            </p:cNvPr>
            <p:cNvSpPr/>
            <p:nvPr/>
          </p:nvSpPr>
          <p:spPr>
            <a:xfrm>
              <a:off x="8551928" y="8308446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-1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8" y="88717"/>
                    <a:pt x="-1" y="68857"/>
                    <a:pt x="-1" y="44358"/>
                  </a:cubicBezTo>
                  <a:cubicBezTo>
                    <a:pt x="-1" y="19860"/>
                    <a:pt x="19857" y="0"/>
                    <a:pt x="44356" y="0"/>
                  </a:cubicBezTo>
                  <a:cubicBezTo>
                    <a:pt x="68853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7" name="フリーフォーム 126">
              <a:extLst>
                <a:ext uri="{FF2B5EF4-FFF2-40B4-BE49-F238E27FC236}">
                  <a16:creationId xmlns:a16="http://schemas.microsoft.com/office/drawing/2014/main" id="{0162B842-48FE-DBD3-ED34-82D7574D69D4}"/>
                </a:ext>
              </a:extLst>
            </p:cNvPr>
            <p:cNvSpPr/>
            <p:nvPr/>
          </p:nvSpPr>
          <p:spPr>
            <a:xfrm>
              <a:off x="10421457" y="8308446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-1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-1" y="68857"/>
                    <a:pt x="-1" y="44358"/>
                  </a:cubicBezTo>
                  <a:cubicBezTo>
                    <a:pt x="-1" y="19860"/>
                    <a:pt x="19858" y="0"/>
                    <a:pt x="44356" y="0"/>
                  </a:cubicBezTo>
                  <a:cubicBezTo>
                    <a:pt x="68853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8" name="フリーフォーム 127">
              <a:extLst>
                <a:ext uri="{FF2B5EF4-FFF2-40B4-BE49-F238E27FC236}">
                  <a16:creationId xmlns:a16="http://schemas.microsoft.com/office/drawing/2014/main" id="{8592DAE8-0618-573B-1162-D72DB6580AE9}"/>
                </a:ext>
              </a:extLst>
            </p:cNvPr>
            <p:cNvSpPr/>
            <p:nvPr/>
          </p:nvSpPr>
          <p:spPr>
            <a:xfrm>
              <a:off x="12290673" y="8308446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-1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-1" y="68857"/>
                    <a:pt x="-1" y="44358"/>
                  </a:cubicBezTo>
                  <a:cubicBezTo>
                    <a:pt x="-1" y="19860"/>
                    <a:pt x="19858" y="0"/>
                    <a:pt x="44356" y="0"/>
                  </a:cubicBezTo>
                  <a:cubicBezTo>
                    <a:pt x="68853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9" name="フリーフォーム 128">
              <a:extLst>
                <a:ext uri="{FF2B5EF4-FFF2-40B4-BE49-F238E27FC236}">
                  <a16:creationId xmlns:a16="http://schemas.microsoft.com/office/drawing/2014/main" id="{CEFA221F-00AE-D9D5-006D-21B9A9ACDC0D}"/>
                </a:ext>
              </a:extLst>
            </p:cNvPr>
            <p:cNvSpPr/>
            <p:nvPr/>
          </p:nvSpPr>
          <p:spPr>
            <a:xfrm>
              <a:off x="14159890" y="8308446"/>
              <a:ext cx="88712" cy="88716"/>
            </a:xfrm>
            <a:custGeom>
              <a:avLst/>
              <a:gdLst>
                <a:gd name="connsiteX0" fmla="*/ 88712 w 88712"/>
                <a:gd name="connsiteY0" fmla="*/ 44358 h 88716"/>
                <a:gd name="connsiteX1" fmla="*/ 44356 w 88712"/>
                <a:gd name="connsiteY1" fmla="*/ 88717 h 88716"/>
                <a:gd name="connsiteX2" fmla="*/ -1 w 88712"/>
                <a:gd name="connsiteY2" fmla="*/ 44358 h 88716"/>
                <a:gd name="connsiteX3" fmla="*/ 44356 w 88712"/>
                <a:gd name="connsiteY3" fmla="*/ 0 h 88716"/>
                <a:gd name="connsiteX4" fmla="*/ 88712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2" y="44358"/>
                  </a:moveTo>
                  <a:cubicBezTo>
                    <a:pt x="88712" y="68857"/>
                    <a:pt x="68854" y="88717"/>
                    <a:pt x="44356" y="88717"/>
                  </a:cubicBezTo>
                  <a:cubicBezTo>
                    <a:pt x="19858" y="88717"/>
                    <a:pt x="-1" y="68857"/>
                    <a:pt x="-1" y="44358"/>
                  </a:cubicBezTo>
                  <a:cubicBezTo>
                    <a:pt x="-1" y="19860"/>
                    <a:pt x="19857" y="0"/>
                    <a:pt x="44356" y="0"/>
                  </a:cubicBezTo>
                  <a:cubicBezTo>
                    <a:pt x="68853" y="0"/>
                    <a:pt x="88712" y="19860"/>
                    <a:pt x="88712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0" name="フリーフォーム 129">
              <a:extLst>
                <a:ext uri="{FF2B5EF4-FFF2-40B4-BE49-F238E27FC236}">
                  <a16:creationId xmlns:a16="http://schemas.microsoft.com/office/drawing/2014/main" id="{CF9CA05D-A610-A23C-288A-874FD14254BF}"/>
                </a:ext>
              </a:extLst>
            </p:cNvPr>
            <p:cNvSpPr/>
            <p:nvPr/>
          </p:nvSpPr>
          <p:spPr>
            <a:xfrm>
              <a:off x="2009358" y="7817692"/>
              <a:ext cx="88712" cy="88716"/>
            </a:xfrm>
            <a:custGeom>
              <a:avLst/>
              <a:gdLst>
                <a:gd name="connsiteX0" fmla="*/ 88713 w 88712"/>
                <a:gd name="connsiteY0" fmla="*/ 44359 h 88716"/>
                <a:gd name="connsiteX1" fmla="*/ 44356 w 88712"/>
                <a:gd name="connsiteY1" fmla="*/ 88717 h 88716"/>
                <a:gd name="connsiteX2" fmla="*/ 0 w 88712"/>
                <a:gd name="connsiteY2" fmla="*/ 44359 h 88716"/>
                <a:gd name="connsiteX3" fmla="*/ 44356 w 88712"/>
                <a:gd name="connsiteY3" fmla="*/ 0 h 88716"/>
                <a:gd name="connsiteX4" fmla="*/ 88713 w 88712"/>
                <a:gd name="connsiteY4" fmla="*/ 44359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9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0" y="68857"/>
                    <a:pt x="0" y="44359"/>
                  </a:cubicBezTo>
                  <a:cubicBezTo>
                    <a:pt x="0" y="19860"/>
                    <a:pt x="19859" y="0"/>
                    <a:pt x="44356" y="0"/>
                  </a:cubicBezTo>
                  <a:cubicBezTo>
                    <a:pt x="68854" y="0"/>
                    <a:pt x="88713" y="19860"/>
                    <a:pt x="88713" y="44359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1" name="フリーフォーム 130">
              <a:extLst>
                <a:ext uri="{FF2B5EF4-FFF2-40B4-BE49-F238E27FC236}">
                  <a16:creationId xmlns:a16="http://schemas.microsoft.com/office/drawing/2014/main" id="{872DE31C-4144-A985-425B-6D59B1071744}"/>
                </a:ext>
              </a:extLst>
            </p:cNvPr>
            <p:cNvSpPr/>
            <p:nvPr/>
          </p:nvSpPr>
          <p:spPr>
            <a:xfrm>
              <a:off x="3878575" y="7817692"/>
              <a:ext cx="88712" cy="88716"/>
            </a:xfrm>
            <a:custGeom>
              <a:avLst/>
              <a:gdLst>
                <a:gd name="connsiteX0" fmla="*/ 88713 w 88712"/>
                <a:gd name="connsiteY0" fmla="*/ 44359 h 88716"/>
                <a:gd name="connsiteX1" fmla="*/ 44356 w 88712"/>
                <a:gd name="connsiteY1" fmla="*/ 88717 h 88716"/>
                <a:gd name="connsiteX2" fmla="*/ 0 w 88712"/>
                <a:gd name="connsiteY2" fmla="*/ 44359 h 88716"/>
                <a:gd name="connsiteX3" fmla="*/ 44356 w 88712"/>
                <a:gd name="connsiteY3" fmla="*/ 0 h 88716"/>
                <a:gd name="connsiteX4" fmla="*/ 88713 w 88712"/>
                <a:gd name="connsiteY4" fmla="*/ 44359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9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0" y="68857"/>
                    <a:pt x="0" y="44359"/>
                  </a:cubicBezTo>
                  <a:cubicBezTo>
                    <a:pt x="0" y="19860"/>
                    <a:pt x="19859" y="0"/>
                    <a:pt x="44356" y="0"/>
                  </a:cubicBezTo>
                  <a:cubicBezTo>
                    <a:pt x="68854" y="0"/>
                    <a:pt x="88713" y="19860"/>
                    <a:pt x="88713" y="44359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2" name="フリーフォーム 131">
              <a:extLst>
                <a:ext uri="{FF2B5EF4-FFF2-40B4-BE49-F238E27FC236}">
                  <a16:creationId xmlns:a16="http://schemas.microsoft.com/office/drawing/2014/main" id="{8C3931AE-E71E-75E5-2DA1-D7079D73BAEC}"/>
                </a:ext>
              </a:extLst>
            </p:cNvPr>
            <p:cNvSpPr/>
            <p:nvPr/>
          </p:nvSpPr>
          <p:spPr>
            <a:xfrm>
              <a:off x="5748104" y="7817692"/>
              <a:ext cx="88712" cy="88716"/>
            </a:xfrm>
            <a:custGeom>
              <a:avLst/>
              <a:gdLst>
                <a:gd name="connsiteX0" fmla="*/ 88713 w 88712"/>
                <a:gd name="connsiteY0" fmla="*/ 44359 h 88716"/>
                <a:gd name="connsiteX1" fmla="*/ 44356 w 88712"/>
                <a:gd name="connsiteY1" fmla="*/ 88717 h 88716"/>
                <a:gd name="connsiteX2" fmla="*/ 0 w 88712"/>
                <a:gd name="connsiteY2" fmla="*/ 44359 h 88716"/>
                <a:gd name="connsiteX3" fmla="*/ 44356 w 88712"/>
                <a:gd name="connsiteY3" fmla="*/ 0 h 88716"/>
                <a:gd name="connsiteX4" fmla="*/ 88713 w 88712"/>
                <a:gd name="connsiteY4" fmla="*/ 44359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9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0" y="68857"/>
                    <a:pt x="0" y="44359"/>
                  </a:cubicBezTo>
                  <a:cubicBezTo>
                    <a:pt x="0" y="19860"/>
                    <a:pt x="19859" y="0"/>
                    <a:pt x="44356" y="0"/>
                  </a:cubicBezTo>
                  <a:cubicBezTo>
                    <a:pt x="68854" y="0"/>
                    <a:pt x="88713" y="19860"/>
                    <a:pt x="88713" y="44359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3" name="フリーフォーム 132">
              <a:extLst>
                <a:ext uri="{FF2B5EF4-FFF2-40B4-BE49-F238E27FC236}">
                  <a16:creationId xmlns:a16="http://schemas.microsoft.com/office/drawing/2014/main" id="{64E7FDAF-46E9-4BAF-F23C-BA755AA1AF83}"/>
                </a:ext>
              </a:extLst>
            </p:cNvPr>
            <p:cNvSpPr/>
            <p:nvPr/>
          </p:nvSpPr>
          <p:spPr>
            <a:xfrm>
              <a:off x="7617320" y="7817692"/>
              <a:ext cx="88712" cy="88716"/>
            </a:xfrm>
            <a:custGeom>
              <a:avLst/>
              <a:gdLst>
                <a:gd name="connsiteX0" fmla="*/ 88713 w 88712"/>
                <a:gd name="connsiteY0" fmla="*/ 44359 h 88716"/>
                <a:gd name="connsiteX1" fmla="*/ 44357 w 88712"/>
                <a:gd name="connsiteY1" fmla="*/ 88717 h 88716"/>
                <a:gd name="connsiteX2" fmla="*/ 0 w 88712"/>
                <a:gd name="connsiteY2" fmla="*/ 44359 h 88716"/>
                <a:gd name="connsiteX3" fmla="*/ 44357 w 88712"/>
                <a:gd name="connsiteY3" fmla="*/ 0 h 88716"/>
                <a:gd name="connsiteX4" fmla="*/ 88713 w 88712"/>
                <a:gd name="connsiteY4" fmla="*/ 44359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9"/>
                  </a:moveTo>
                  <a:cubicBezTo>
                    <a:pt x="88713" y="68857"/>
                    <a:pt x="68854" y="88717"/>
                    <a:pt x="44357" y="88717"/>
                  </a:cubicBezTo>
                  <a:cubicBezTo>
                    <a:pt x="19859" y="88717"/>
                    <a:pt x="0" y="68857"/>
                    <a:pt x="0" y="44359"/>
                  </a:cubicBezTo>
                  <a:cubicBezTo>
                    <a:pt x="0" y="19860"/>
                    <a:pt x="19859" y="0"/>
                    <a:pt x="44357" y="0"/>
                  </a:cubicBezTo>
                  <a:cubicBezTo>
                    <a:pt x="68854" y="0"/>
                    <a:pt x="88713" y="19860"/>
                    <a:pt x="88713" y="44359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4" name="フリーフォーム 133">
              <a:extLst>
                <a:ext uri="{FF2B5EF4-FFF2-40B4-BE49-F238E27FC236}">
                  <a16:creationId xmlns:a16="http://schemas.microsoft.com/office/drawing/2014/main" id="{C2EB1F09-8607-6AD2-BA5E-EEEDB2DDC461}"/>
                </a:ext>
              </a:extLst>
            </p:cNvPr>
            <p:cNvSpPr/>
            <p:nvPr/>
          </p:nvSpPr>
          <p:spPr>
            <a:xfrm>
              <a:off x="9486536" y="7817692"/>
              <a:ext cx="88712" cy="88716"/>
            </a:xfrm>
            <a:custGeom>
              <a:avLst/>
              <a:gdLst>
                <a:gd name="connsiteX0" fmla="*/ 88713 w 88712"/>
                <a:gd name="connsiteY0" fmla="*/ 44359 h 88716"/>
                <a:gd name="connsiteX1" fmla="*/ 44356 w 88712"/>
                <a:gd name="connsiteY1" fmla="*/ 88717 h 88716"/>
                <a:gd name="connsiteX2" fmla="*/ -1 w 88712"/>
                <a:gd name="connsiteY2" fmla="*/ 44359 h 88716"/>
                <a:gd name="connsiteX3" fmla="*/ 44356 w 88712"/>
                <a:gd name="connsiteY3" fmla="*/ 0 h 88716"/>
                <a:gd name="connsiteX4" fmla="*/ 88713 w 88712"/>
                <a:gd name="connsiteY4" fmla="*/ 44359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9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-1" y="68857"/>
                    <a:pt x="-1" y="44359"/>
                  </a:cubicBezTo>
                  <a:cubicBezTo>
                    <a:pt x="-1" y="19860"/>
                    <a:pt x="19858" y="0"/>
                    <a:pt x="44356" y="0"/>
                  </a:cubicBezTo>
                  <a:cubicBezTo>
                    <a:pt x="68853" y="0"/>
                    <a:pt x="88713" y="19860"/>
                    <a:pt x="88713" y="44359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5" name="フリーフォーム 134">
              <a:extLst>
                <a:ext uri="{FF2B5EF4-FFF2-40B4-BE49-F238E27FC236}">
                  <a16:creationId xmlns:a16="http://schemas.microsoft.com/office/drawing/2014/main" id="{2FD9CC1F-A107-5665-CCE4-E34A55DA2343}"/>
                </a:ext>
              </a:extLst>
            </p:cNvPr>
            <p:cNvSpPr/>
            <p:nvPr/>
          </p:nvSpPr>
          <p:spPr>
            <a:xfrm>
              <a:off x="11356065" y="7817692"/>
              <a:ext cx="88712" cy="88716"/>
            </a:xfrm>
            <a:custGeom>
              <a:avLst/>
              <a:gdLst>
                <a:gd name="connsiteX0" fmla="*/ 88713 w 88712"/>
                <a:gd name="connsiteY0" fmla="*/ 44359 h 88716"/>
                <a:gd name="connsiteX1" fmla="*/ 44356 w 88712"/>
                <a:gd name="connsiteY1" fmla="*/ 88717 h 88716"/>
                <a:gd name="connsiteX2" fmla="*/ -1 w 88712"/>
                <a:gd name="connsiteY2" fmla="*/ 44359 h 88716"/>
                <a:gd name="connsiteX3" fmla="*/ 44356 w 88712"/>
                <a:gd name="connsiteY3" fmla="*/ 0 h 88716"/>
                <a:gd name="connsiteX4" fmla="*/ 88713 w 88712"/>
                <a:gd name="connsiteY4" fmla="*/ 44359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9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-1" y="68857"/>
                    <a:pt x="-1" y="44359"/>
                  </a:cubicBezTo>
                  <a:cubicBezTo>
                    <a:pt x="-1" y="19860"/>
                    <a:pt x="19858" y="0"/>
                    <a:pt x="44356" y="0"/>
                  </a:cubicBezTo>
                  <a:cubicBezTo>
                    <a:pt x="68854" y="0"/>
                    <a:pt x="88713" y="19860"/>
                    <a:pt x="88713" y="44359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6" name="フリーフォーム 135">
              <a:extLst>
                <a:ext uri="{FF2B5EF4-FFF2-40B4-BE49-F238E27FC236}">
                  <a16:creationId xmlns:a16="http://schemas.microsoft.com/office/drawing/2014/main" id="{F3167523-50F0-921D-D132-D883209FACFA}"/>
                </a:ext>
              </a:extLst>
            </p:cNvPr>
            <p:cNvSpPr/>
            <p:nvPr/>
          </p:nvSpPr>
          <p:spPr>
            <a:xfrm>
              <a:off x="13225281" y="7817692"/>
              <a:ext cx="88712" cy="88716"/>
            </a:xfrm>
            <a:custGeom>
              <a:avLst/>
              <a:gdLst>
                <a:gd name="connsiteX0" fmla="*/ 88713 w 88712"/>
                <a:gd name="connsiteY0" fmla="*/ 44359 h 88716"/>
                <a:gd name="connsiteX1" fmla="*/ 44356 w 88712"/>
                <a:gd name="connsiteY1" fmla="*/ 88717 h 88716"/>
                <a:gd name="connsiteX2" fmla="*/ -1 w 88712"/>
                <a:gd name="connsiteY2" fmla="*/ 44359 h 88716"/>
                <a:gd name="connsiteX3" fmla="*/ 44356 w 88712"/>
                <a:gd name="connsiteY3" fmla="*/ 0 h 88716"/>
                <a:gd name="connsiteX4" fmla="*/ 88713 w 88712"/>
                <a:gd name="connsiteY4" fmla="*/ 44359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9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-1" y="68857"/>
                    <a:pt x="-1" y="44359"/>
                  </a:cubicBezTo>
                  <a:cubicBezTo>
                    <a:pt x="-1" y="19860"/>
                    <a:pt x="19858" y="0"/>
                    <a:pt x="44356" y="0"/>
                  </a:cubicBezTo>
                  <a:cubicBezTo>
                    <a:pt x="68853" y="0"/>
                    <a:pt x="88713" y="19860"/>
                    <a:pt x="88713" y="44359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7" name="フリーフォーム 136">
              <a:extLst>
                <a:ext uri="{FF2B5EF4-FFF2-40B4-BE49-F238E27FC236}">
                  <a16:creationId xmlns:a16="http://schemas.microsoft.com/office/drawing/2014/main" id="{24C804FC-A7F2-BC43-17B0-924A537212F8}"/>
                </a:ext>
              </a:extLst>
            </p:cNvPr>
            <p:cNvSpPr/>
            <p:nvPr/>
          </p:nvSpPr>
          <p:spPr>
            <a:xfrm>
              <a:off x="1074750" y="7327251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0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0" y="68857"/>
                    <a:pt x="0" y="44358"/>
                  </a:cubicBezTo>
                  <a:cubicBezTo>
                    <a:pt x="0" y="19860"/>
                    <a:pt x="19859" y="0"/>
                    <a:pt x="44356" y="0"/>
                  </a:cubicBezTo>
                  <a:cubicBezTo>
                    <a:pt x="68854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8" name="フリーフォーム 137">
              <a:extLst>
                <a:ext uri="{FF2B5EF4-FFF2-40B4-BE49-F238E27FC236}">
                  <a16:creationId xmlns:a16="http://schemas.microsoft.com/office/drawing/2014/main" id="{D6F141D3-8D6F-1AEF-F0C1-335348EFE7FC}"/>
                </a:ext>
              </a:extLst>
            </p:cNvPr>
            <p:cNvSpPr/>
            <p:nvPr/>
          </p:nvSpPr>
          <p:spPr>
            <a:xfrm>
              <a:off x="2943967" y="7327251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0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0" y="68857"/>
                    <a:pt x="0" y="44358"/>
                  </a:cubicBezTo>
                  <a:cubicBezTo>
                    <a:pt x="0" y="19860"/>
                    <a:pt x="19859" y="0"/>
                    <a:pt x="44356" y="0"/>
                  </a:cubicBezTo>
                  <a:cubicBezTo>
                    <a:pt x="68854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9" name="フリーフォーム 138">
              <a:extLst>
                <a:ext uri="{FF2B5EF4-FFF2-40B4-BE49-F238E27FC236}">
                  <a16:creationId xmlns:a16="http://schemas.microsoft.com/office/drawing/2014/main" id="{7DC62411-F792-9FD8-D85F-31DDAE530195}"/>
                </a:ext>
              </a:extLst>
            </p:cNvPr>
            <p:cNvSpPr/>
            <p:nvPr/>
          </p:nvSpPr>
          <p:spPr>
            <a:xfrm>
              <a:off x="4813183" y="7327251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7 w 88712"/>
                <a:gd name="connsiteY1" fmla="*/ 88717 h 88716"/>
                <a:gd name="connsiteX2" fmla="*/ 0 w 88712"/>
                <a:gd name="connsiteY2" fmla="*/ 44358 h 88716"/>
                <a:gd name="connsiteX3" fmla="*/ 44357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7" y="88717"/>
                  </a:cubicBezTo>
                  <a:cubicBezTo>
                    <a:pt x="19859" y="88717"/>
                    <a:pt x="0" y="68857"/>
                    <a:pt x="0" y="44358"/>
                  </a:cubicBezTo>
                  <a:cubicBezTo>
                    <a:pt x="0" y="19860"/>
                    <a:pt x="19859" y="0"/>
                    <a:pt x="44357" y="0"/>
                  </a:cubicBezTo>
                  <a:cubicBezTo>
                    <a:pt x="68854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0" name="フリーフォーム 139">
              <a:extLst>
                <a:ext uri="{FF2B5EF4-FFF2-40B4-BE49-F238E27FC236}">
                  <a16:creationId xmlns:a16="http://schemas.microsoft.com/office/drawing/2014/main" id="{935FE851-F00B-0DA0-88E0-797A89E937B4}"/>
                </a:ext>
              </a:extLst>
            </p:cNvPr>
            <p:cNvSpPr/>
            <p:nvPr/>
          </p:nvSpPr>
          <p:spPr>
            <a:xfrm>
              <a:off x="6682712" y="7327251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0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0" y="68857"/>
                    <a:pt x="0" y="44358"/>
                  </a:cubicBezTo>
                  <a:cubicBezTo>
                    <a:pt x="0" y="19860"/>
                    <a:pt x="19859" y="0"/>
                    <a:pt x="44356" y="0"/>
                  </a:cubicBezTo>
                  <a:cubicBezTo>
                    <a:pt x="68854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1" name="フリーフォーム 140">
              <a:extLst>
                <a:ext uri="{FF2B5EF4-FFF2-40B4-BE49-F238E27FC236}">
                  <a16:creationId xmlns:a16="http://schemas.microsoft.com/office/drawing/2014/main" id="{8470E071-8DDC-7815-3B4D-6BCA9B0191C7}"/>
                </a:ext>
              </a:extLst>
            </p:cNvPr>
            <p:cNvSpPr/>
            <p:nvPr/>
          </p:nvSpPr>
          <p:spPr>
            <a:xfrm>
              <a:off x="8551928" y="7327251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-1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8" y="88717"/>
                    <a:pt x="-1" y="68857"/>
                    <a:pt x="-1" y="44358"/>
                  </a:cubicBezTo>
                  <a:cubicBezTo>
                    <a:pt x="-1" y="19860"/>
                    <a:pt x="19857" y="0"/>
                    <a:pt x="44356" y="0"/>
                  </a:cubicBezTo>
                  <a:cubicBezTo>
                    <a:pt x="68853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2" name="フリーフォーム 141">
              <a:extLst>
                <a:ext uri="{FF2B5EF4-FFF2-40B4-BE49-F238E27FC236}">
                  <a16:creationId xmlns:a16="http://schemas.microsoft.com/office/drawing/2014/main" id="{8D09162A-8A55-C7AF-1908-64240735C50D}"/>
                </a:ext>
              </a:extLst>
            </p:cNvPr>
            <p:cNvSpPr/>
            <p:nvPr/>
          </p:nvSpPr>
          <p:spPr>
            <a:xfrm>
              <a:off x="10421457" y="7327251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-1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-1" y="68857"/>
                    <a:pt x="-1" y="44358"/>
                  </a:cubicBezTo>
                  <a:cubicBezTo>
                    <a:pt x="-1" y="19860"/>
                    <a:pt x="19858" y="0"/>
                    <a:pt x="44356" y="0"/>
                  </a:cubicBezTo>
                  <a:cubicBezTo>
                    <a:pt x="68853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3" name="フリーフォーム 142">
              <a:extLst>
                <a:ext uri="{FF2B5EF4-FFF2-40B4-BE49-F238E27FC236}">
                  <a16:creationId xmlns:a16="http://schemas.microsoft.com/office/drawing/2014/main" id="{9C66A150-DFA5-ABE3-5EE8-AC16F1972F86}"/>
                </a:ext>
              </a:extLst>
            </p:cNvPr>
            <p:cNvSpPr/>
            <p:nvPr/>
          </p:nvSpPr>
          <p:spPr>
            <a:xfrm>
              <a:off x="12290673" y="7327251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-1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-1" y="68857"/>
                    <a:pt x="-1" y="44358"/>
                  </a:cubicBezTo>
                  <a:cubicBezTo>
                    <a:pt x="-1" y="19860"/>
                    <a:pt x="19858" y="0"/>
                    <a:pt x="44356" y="0"/>
                  </a:cubicBezTo>
                  <a:cubicBezTo>
                    <a:pt x="68853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4" name="フリーフォーム 143">
              <a:extLst>
                <a:ext uri="{FF2B5EF4-FFF2-40B4-BE49-F238E27FC236}">
                  <a16:creationId xmlns:a16="http://schemas.microsoft.com/office/drawing/2014/main" id="{CEE50A4D-BCB4-AA28-6875-183A5EBCBCBB}"/>
                </a:ext>
              </a:extLst>
            </p:cNvPr>
            <p:cNvSpPr/>
            <p:nvPr/>
          </p:nvSpPr>
          <p:spPr>
            <a:xfrm>
              <a:off x="14159890" y="7327251"/>
              <a:ext cx="88712" cy="88716"/>
            </a:xfrm>
            <a:custGeom>
              <a:avLst/>
              <a:gdLst>
                <a:gd name="connsiteX0" fmla="*/ 88712 w 88712"/>
                <a:gd name="connsiteY0" fmla="*/ 44358 h 88716"/>
                <a:gd name="connsiteX1" fmla="*/ 44356 w 88712"/>
                <a:gd name="connsiteY1" fmla="*/ 88717 h 88716"/>
                <a:gd name="connsiteX2" fmla="*/ -1 w 88712"/>
                <a:gd name="connsiteY2" fmla="*/ 44358 h 88716"/>
                <a:gd name="connsiteX3" fmla="*/ 44356 w 88712"/>
                <a:gd name="connsiteY3" fmla="*/ 0 h 88716"/>
                <a:gd name="connsiteX4" fmla="*/ 88712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2" y="44358"/>
                  </a:moveTo>
                  <a:cubicBezTo>
                    <a:pt x="88712" y="68857"/>
                    <a:pt x="68854" y="88717"/>
                    <a:pt x="44356" y="88717"/>
                  </a:cubicBezTo>
                  <a:cubicBezTo>
                    <a:pt x="19858" y="88717"/>
                    <a:pt x="-1" y="68857"/>
                    <a:pt x="-1" y="44358"/>
                  </a:cubicBezTo>
                  <a:cubicBezTo>
                    <a:pt x="-1" y="19860"/>
                    <a:pt x="19857" y="0"/>
                    <a:pt x="44356" y="0"/>
                  </a:cubicBezTo>
                  <a:cubicBezTo>
                    <a:pt x="68853" y="0"/>
                    <a:pt x="88712" y="19860"/>
                    <a:pt x="88712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5" name="フリーフォーム 144">
              <a:extLst>
                <a:ext uri="{FF2B5EF4-FFF2-40B4-BE49-F238E27FC236}">
                  <a16:creationId xmlns:a16="http://schemas.microsoft.com/office/drawing/2014/main" id="{06261F4E-1377-43CB-2FCC-3CC2F69EA7A0}"/>
                </a:ext>
              </a:extLst>
            </p:cNvPr>
            <p:cNvSpPr/>
            <p:nvPr/>
          </p:nvSpPr>
          <p:spPr>
            <a:xfrm>
              <a:off x="2009358" y="6836496"/>
              <a:ext cx="88712" cy="88716"/>
            </a:xfrm>
            <a:custGeom>
              <a:avLst/>
              <a:gdLst>
                <a:gd name="connsiteX0" fmla="*/ 88713 w 88712"/>
                <a:gd name="connsiteY0" fmla="*/ 44359 h 88716"/>
                <a:gd name="connsiteX1" fmla="*/ 44356 w 88712"/>
                <a:gd name="connsiteY1" fmla="*/ 88717 h 88716"/>
                <a:gd name="connsiteX2" fmla="*/ 0 w 88712"/>
                <a:gd name="connsiteY2" fmla="*/ 44359 h 88716"/>
                <a:gd name="connsiteX3" fmla="*/ 44356 w 88712"/>
                <a:gd name="connsiteY3" fmla="*/ 0 h 88716"/>
                <a:gd name="connsiteX4" fmla="*/ 88713 w 88712"/>
                <a:gd name="connsiteY4" fmla="*/ 44359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9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0" y="68857"/>
                    <a:pt x="0" y="44359"/>
                  </a:cubicBezTo>
                  <a:cubicBezTo>
                    <a:pt x="0" y="19860"/>
                    <a:pt x="19859" y="0"/>
                    <a:pt x="44356" y="0"/>
                  </a:cubicBezTo>
                  <a:cubicBezTo>
                    <a:pt x="68854" y="0"/>
                    <a:pt x="88713" y="19860"/>
                    <a:pt x="88713" y="44359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6" name="フリーフォーム 145">
              <a:extLst>
                <a:ext uri="{FF2B5EF4-FFF2-40B4-BE49-F238E27FC236}">
                  <a16:creationId xmlns:a16="http://schemas.microsoft.com/office/drawing/2014/main" id="{08FAD518-DBAD-29AD-7A46-DE0351935FA8}"/>
                </a:ext>
              </a:extLst>
            </p:cNvPr>
            <p:cNvSpPr/>
            <p:nvPr/>
          </p:nvSpPr>
          <p:spPr>
            <a:xfrm>
              <a:off x="3878575" y="6836496"/>
              <a:ext cx="88712" cy="88716"/>
            </a:xfrm>
            <a:custGeom>
              <a:avLst/>
              <a:gdLst>
                <a:gd name="connsiteX0" fmla="*/ 88713 w 88712"/>
                <a:gd name="connsiteY0" fmla="*/ 44359 h 88716"/>
                <a:gd name="connsiteX1" fmla="*/ 44356 w 88712"/>
                <a:gd name="connsiteY1" fmla="*/ 88717 h 88716"/>
                <a:gd name="connsiteX2" fmla="*/ 0 w 88712"/>
                <a:gd name="connsiteY2" fmla="*/ 44359 h 88716"/>
                <a:gd name="connsiteX3" fmla="*/ 44356 w 88712"/>
                <a:gd name="connsiteY3" fmla="*/ 0 h 88716"/>
                <a:gd name="connsiteX4" fmla="*/ 88713 w 88712"/>
                <a:gd name="connsiteY4" fmla="*/ 44359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9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0" y="68857"/>
                    <a:pt x="0" y="44359"/>
                  </a:cubicBezTo>
                  <a:cubicBezTo>
                    <a:pt x="0" y="19860"/>
                    <a:pt x="19859" y="0"/>
                    <a:pt x="44356" y="0"/>
                  </a:cubicBezTo>
                  <a:cubicBezTo>
                    <a:pt x="68854" y="0"/>
                    <a:pt x="88713" y="19860"/>
                    <a:pt x="88713" y="44359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7" name="フリーフォーム 146">
              <a:extLst>
                <a:ext uri="{FF2B5EF4-FFF2-40B4-BE49-F238E27FC236}">
                  <a16:creationId xmlns:a16="http://schemas.microsoft.com/office/drawing/2014/main" id="{7F6CAD6B-4A2A-75B1-317B-967D736B62D5}"/>
                </a:ext>
              </a:extLst>
            </p:cNvPr>
            <p:cNvSpPr/>
            <p:nvPr/>
          </p:nvSpPr>
          <p:spPr>
            <a:xfrm>
              <a:off x="5748104" y="6836496"/>
              <a:ext cx="88712" cy="88716"/>
            </a:xfrm>
            <a:custGeom>
              <a:avLst/>
              <a:gdLst>
                <a:gd name="connsiteX0" fmla="*/ 88713 w 88712"/>
                <a:gd name="connsiteY0" fmla="*/ 44359 h 88716"/>
                <a:gd name="connsiteX1" fmla="*/ 44356 w 88712"/>
                <a:gd name="connsiteY1" fmla="*/ 88717 h 88716"/>
                <a:gd name="connsiteX2" fmla="*/ 0 w 88712"/>
                <a:gd name="connsiteY2" fmla="*/ 44359 h 88716"/>
                <a:gd name="connsiteX3" fmla="*/ 44356 w 88712"/>
                <a:gd name="connsiteY3" fmla="*/ 0 h 88716"/>
                <a:gd name="connsiteX4" fmla="*/ 88713 w 88712"/>
                <a:gd name="connsiteY4" fmla="*/ 44359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9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0" y="68857"/>
                    <a:pt x="0" y="44359"/>
                  </a:cubicBezTo>
                  <a:cubicBezTo>
                    <a:pt x="0" y="19860"/>
                    <a:pt x="19859" y="0"/>
                    <a:pt x="44356" y="0"/>
                  </a:cubicBezTo>
                  <a:cubicBezTo>
                    <a:pt x="68854" y="0"/>
                    <a:pt x="88713" y="19860"/>
                    <a:pt x="88713" y="44359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8" name="フリーフォーム 147">
              <a:extLst>
                <a:ext uri="{FF2B5EF4-FFF2-40B4-BE49-F238E27FC236}">
                  <a16:creationId xmlns:a16="http://schemas.microsoft.com/office/drawing/2014/main" id="{9DA8FE30-3A72-F855-FBB0-97A68510F7F8}"/>
                </a:ext>
              </a:extLst>
            </p:cNvPr>
            <p:cNvSpPr/>
            <p:nvPr/>
          </p:nvSpPr>
          <p:spPr>
            <a:xfrm>
              <a:off x="7617320" y="6836496"/>
              <a:ext cx="88712" cy="88716"/>
            </a:xfrm>
            <a:custGeom>
              <a:avLst/>
              <a:gdLst>
                <a:gd name="connsiteX0" fmla="*/ 88713 w 88712"/>
                <a:gd name="connsiteY0" fmla="*/ 44359 h 88716"/>
                <a:gd name="connsiteX1" fmla="*/ 44357 w 88712"/>
                <a:gd name="connsiteY1" fmla="*/ 88717 h 88716"/>
                <a:gd name="connsiteX2" fmla="*/ 0 w 88712"/>
                <a:gd name="connsiteY2" fmla="*/ 44359 h 88716"/>
                <a:gd name="connsiteX3" fmla="*/ 44357 w 88712"/>
                <a:gd name="connsiteY3" fmla="*/ 0 h 88716"/>
                <a:gd name="connsiteX4" fmla="*/ 88713 w 88712"/>
                <a:gd name="connsiteY4" fmla="*/ 44359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9"/>
                  </a:moveTo>
                  <a:cubicBezTo>
                    <a:pt x="88713" y="68857"/>
                    <a:pt x="68854" y="88717"/>
                    <a:pt x="44357" y="88717"/>
                  </a:cubicBezTo>
                  <a:cubicBezTo>
                    <a:pt x="19859" y="88717"/>
                    <a:pt x="0" y="68857"/>
                    <a:pt x="0" y="44359"/>
                  </a:cubicBezTo>
                  <a:cubicBezTo>
                    <a:pt x="0" y="19860"/>
                    <a:pt x="19859" y="0"/>
                    <a:pt x="44357" y="0"/>
                  </a:cubicBezTo>
                  <a:cubicBezTo>
                    <a:pt x="68854" y="0"/>
                    <a:pt x="88713" y="19860"/>
                    <a:pt x="88713" y="44359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9" name="フリーフォーム 148">
              <a:extLst>
                <a:ext uri="{FF2B5EF4-FFF2-40B4-BE49-F238E27FC236}">
                  <a16:creationId xmlns:a16="http://schemas.microsoft.com/office/drawing/2014/main" id="{F85CF8B3-42BF-0F10-A3C9-95663E826C71}"/>
                </a:ext>
              </a:extLst>
            </p:cNvPr>
            <p:cNvSpPr/>
            <p:nvPr/>
          </p:nvSpPr>
          <p:spPr>
            <a:xfrm>
              <a:off x="9486536" y="6836496"/>
              <a:ext cx="88712" cy="88716"/>
            </a:xfrm>
            <a:custGeom>
              <a:avLst/>
              <a:gdLst>
                <a:gd name="connsiteX0" fmla="*/ 88713 w 88712"/>
                <a:gd name="connsiteY0" fmla="*/ 44359 h 88716"/>
                <a:gd name="connsiteX1" fmla="*/ 44356 w 88712"/>
                <a:gd name="connsiteY1" fmla="*/ 88717 h 88716"/>
                <a:gd name="connsiteX2" fmla="*/ -1 w 88712"/>
                <a:gd name="connsiteY2" fmla="*/ 44359 h 88716"/>
                <a:gd name="connsiteX3" fmla="*/ 44356 w 88712"/>
                <a:gd name="connsiteY3" fmla="*/ 0 h 88716"/>
                <a:gd name="connsiteX4" fmla="*/ 88713 w 88712"/>
                <a:gd name="connsiteY4" fmla="*/ 44359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9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-1" y="68857"/>
                    <a:pt x="-1" y="44359"/>
                  </a:cubicBezTo>
                  <a:cubicBezTo>
                    <a:pt x="-1" y="19860"/>
                    <a:pt x="19858" y="0"/>
                    <a:pt x="44356" y="0"/>
                  </a:cubicBezTo>
                  <a:cubicBezTo>
                    <a:pt x="68853" y="0"/>
                    <a:pt x="88713" y="19860"/>
                    <a:pt x="88713" y="44359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0" name="フリーフォーム 149">
              <a:extLst>
                <a:ext uri="{FF2B5EF4-FFF2-40B4-BE49-F238E27FC236}">
                  <a16:creationId xmlns:a16="http://schemas.microsoft.com/office/drawing/2014/main" id="{B7BE6041-B1E2-87A1-AF5A-EA1645E8D2CC}"/>
                </a:ext>
              </a:extLst>
            </p:cNvPr>
            <p:cNvSpPr/>
            <p:nvPr/>
          </p:nvSpPr>
          <p:spPr>
            <a:xfrm>
              <a:off x="11356065" y="6836496"/>
              <a:ext cx="88712" cy="88716"/>
            </a:xfrm>
            <a:custGeom>
              <a:avLst/>
              <a:gdLst>
                <a:gd name="connsiteX0" fmla="*/ 88713 w 88712"/>
                <a:gd name="connsiteY0" fmla="*/ 44359 h 88716"/>
                <a:gd name="connsiteX1" fmla="*/ 44356 w 88712"/>
                <a:gd name="connsiteY1" fmla="*/ 88717 h 88716"/>
                <a:gd name="connsiteX2" fmla="*/ -1 w 88712"/>
                <a:gd name="connsiteY2" fmla="*/ 44359 h 88716"/>
                <a:gd name="connsiteX3" fmla="*/ 44356 w 88712"/>
                <a:gd name="connsiteY3" fmla="*/ 0 h 88716"/>
                <a:gd name="connsiteX4" fmla="*/ 88713 w 88712"/>
                <a:gd name="connsiteY4" fmla="*/ 44359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9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-1" y="68857"/>
                    <a:pt x="-1" y="44359"/>
                  </a:cubicBezTo>
                  <a:cubicBezTo>
                    <a:pt x="-1" y="19860"/>
                    <a:pt x="19858" y="0"/>
                    <a:pt x="44356" y="0"/>
                  </a:cubicBezTo>
                  <a:cubicBezTo>
                    <a:pt x="68854" y="0"/>
                    <a:pt x="88713" y="19860"/>
                    <a:pt x="88713" y="44359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1" name="フリーフォーム 150">
              <a:extLst>
                <a:ext uri="{FF2B5EF4-FFF2-40B4-BE49-F238E27FC236}">
                  <a16:creationId xmlns:a16="http://schemas.microsoft.com/office/drawing/2014/main" id="{3097E3AF-C7A0-F9AD-F040-04EBBCDE488D}"/>
                </a:ext>
              </a:extLst>
            </p:cNvPr>
            <p:cNvSpPr/>
            <p:nvPr/>
          </p:nvSpPr>
          <p:spPr>
            <a:xfrm>
              <a:off x="13225281" y="6836496"/>
              <a:ext cx="88712" cy="88716"/>
            </a:xfrm>
            <a:custGeom>
              <a:avLst/>
              <a:gdLst>
                <a:gd name="connsiteX0" fmla="*/ 88713 w 88712"/>
                <a:gd name="connsiteY0" fmla="*/ 44359 h 88716"/>
                <a:gd name="connsiteX1" fmla="*/ 44356 w 88712"/>
                <a:gd name="connsiteY1" fmla="*/ 88717 h 88716"/>
                <a:gd name="connsiteX2" fmla="*/ -1 w 88712"/>
                <a:gd name="connsiteY2" fmla="*/ 44359 h 88716"/>
                <a:gd name="connsiteX3" fmla="*/ 44356 w 88712"/>
                <a:gd name="connsiteY3" fmla="*/ 0 h 88716"/>
                <a:gd name="connsiteX4" fmla="*/ 88713 w 88712"/>
                <a:gd name="connsiteY4" fmla="*/ 44359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9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-1" y="68857"/>
                    <a:pt x="-1" y="44359"/>
                  </a:cubicBezTo>
                  <a:cubicBezTo>
                    <a:pt x="-1" y="19860"/>
                    <a:pt x="19858" y="0"/>
                    <a:pt x="44356" y="0"/>
                  </a:cubicBezTo>
                  <a:cubicBezTo>
                    <a:pt x="68853" y="0"/>
                    <a:pt x="88713" y="19860"/>
                    <a:pt x="88713" y="44359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2" name="フリーフォーム 151">
              <a:extLst>
                <a:ext uri="{FF2B5EF4-FFF2-40B4-BE49-F238E27FC236}">
                  <a16:creationId xmlns:a16="http://schemas.microsoft.com/office/drawing/2014/main" id="{83107F5D-19F3-96A8-87E4-A13DF780223D}"/>
                </a:ext>
              </a:extLst>
            </p:cNvPr>
            <p:cNvSpPr/>
            <p:nvPr/>
          </p:nvSpPr>
          <p:spPr>
            <a:xfrm>
              <a:off x="1074750" y="6345742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0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0" y="68857"/>
                    <a:pt x="0" y="44358"/>
                  </a:cubicBezTo>
                  <a:cubicBezTo>
                    <a:pt x="0" y="19860"/>
                    <a:pt x="19859" y="0"/>
                    <a:pt x="44356" y="0"/>
                  </a:cubicBezTo>
                  <a:cubicBezTo>
                    <a:pt x="68854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3" name="フリーフォーム 152">
              <a:extLst>
                <a:ext uri="{FF2B5EF4-FFF2-40B4-BE49-F238E27FC236}">
                  <a16:creationId xmlns:a16="http://schemas.microsoft.com/office/drawing/2014/main" id="{4964EE02-E235-64CF-A2B7-382F0A7A69AD}"/>
                </a:ext>
              </a:extLst>
            </p:cNvPr>
            <p:cNvSpPr/>
            <p:nvPr/>
          </p:nvSpPr>
          <p:spPr>
            <a:xfrm>
              <a:off x="2943967" y="6345742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0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0" y="68857"/>
                    <a:pt x="0" y="44358"/>
                  </a:cubicBezTo>
                  <a:cubicBezTo>
                    <a:pt x="0" y="19860"/>
                    <a:pt x="19859" y="0"/>
                    <a:pt x="44356" y="0"/>
                  </a:cubicBezTo>
                  <a:cubicBezTo>
                    <a:pt x="68854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4" name="フリーフォーム 153">
              <a:extLst>
                <a:ext uri="{FF2B5EF4-FFF2-40B4-BE49-F238E27FC236}">
                  <a16:creationId xmlns:a16="http://schemas.microsoft.com/office/drawing/2014/main" id="{20FD69CD-791D-2FAE-34DA-7A8ED65CD2D9}"/>
                </a:ext>
              </a:extLst>
            </p:cNvPr>
            <p:cNvSpPr/>
            <p:nvPr/>
          </p:nvSpPr>
          <p:spPr>
            <a:xfrm>
              <a:off x="4813183" y="6345742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7 w 88712"/>
                <a:gd name="connsiteY1" fmla="*/ 88717 h 88716"/>
                <a:gd name="connsiteX2" fmla="*/ 0 w 88712"/>
                <a:gd name="connsiteY2" fmla="*/ 44358 h 88716"/>
                <a:gd name="connsiteX3" fmla="*/ 44357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7" y="88717"/>
                  </a:cubicBezTo>
                  <a:cubicBezTo>
                    <a:pt x="19859" y="88717"/>
                    <a:pt x="0" y="68857"/>
                    <a:pt x="0" y="44358"/>
                  </a:cubicBezTo>
                  <a:cubicBezTo>
                    <a:pt x="0" y="19860"/>
                    <a:pt x="19859" y="0"/>
                    <a:pt x="44357" y="0"/>
                  </a:cubicBezTo>
                  <a:cubicBezTo>
                    <a:pt x="68854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5" name="フリーフォーム 154">
              <a:extLst>
                <a:ext uri="{FF2B5EF4-FFF2-40B4-BE49-F238E27FC236}">
                  <a16:creationId xmlns:a16="http://schemas.microsoft.com/office/drawing/2014/main" id="{BC63EC9B-ECEA-0467-746A-08C91FC632E2}"/>
                </a:ext>
              </a:extLst>
            </p:cNvPr>
            <p:cNvSpPr/>
            <p:nvPr/>
          </p:nvSpPr>
          <p:spPr>
            <a:xfrm>
              <a:off x="6682712" y="6345742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0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0" y="68857"/>
                    <a:pt x="0" y="44358"/>
                  </a:cubicBezTo>
                  <a:cubicBezTo>
                    <a:pt x="0" y="19860"/>
                    <a:pt x="19859" y="0"/>
                    <a:pt x="44356" y="0"/>
                  </a:cubicBezTo>
                  <a:cubicBezTo>
                    <a:pt x="68854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6" name="フリーフォーム 155">
              <a:extLst>
                <a:ext uri="{FF2B5EF4-FFF2-40B4-BE49-F238E27FC236}">
                  <a16:creationId xmlns:a16="http://schemas.microsoft.com/office/drawing/2014/main" id="{AB8F1080-A8A1-2DDE-1C49-258FA75FD2C3}"/>
                </a:ext>
              </a:extLst>
            </p:cNvPr>
            <p:cNvSpPr/>
            <p:nvPr/>
          </p:nvSpPr>
          <p:spPr>
            <a:xfrm>
              <a:off x="8551928" y="6345742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-1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8" y="88717"/>
                    <a:pt x="-1" y="68857"/>
                    <a:pt x="-1" y="44358"/>
                  </a:cubicBezTo>
                  <a:cubicBezTo>
                    <a:pt x="-1" y="19860"/>
                    <a:pt x="19857" y="0"/>
                    <a:pt x="44356" y="0"/>
                  </a:cubicBezTo>
                  <a:cubicBezTo>
                    <a:pt x="68853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7" name="フリーフォーム 156">
              <a:extLst>
                <a:ext uri="{FF2B5EF4-FFF2-40B4-BE49-F238E27FC236}">
                  <a16:creationId xmlns:a16="http://schemas.microsoft.com/office/drawing/2014/main" id="{2901A34C-B9E2-4F05-6FCA-73063350B115}"/>
                </a:ext>
              </a:extLst>
            </p:cNvPr>
            <p:cNvSpPr/>
            <p:nvPr/>
          </p:nvSpPr>
          <p:spPr>
            <a:xfrm>
              <a:off x="10421457" y="6345742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-1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-1" y="68857"/>
                    <a:pt x="-1" y="44358"/>
                  </a:cubicBezTo>
                  <a:cubicBezTo>
                    <a:pt x="-1" y="19860"/>
                    <a:pt x="19858" y="0"/>
                    <a:pt x="44356" y="0"/>
                  </a:cubicBezTo>
                  <a:cubicBezTo>
                    <a:pt x="68853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8" name="フリーフォーム 157">
              <a:extLst>
                <a:ext uri="{FF2B5EF4-FFF2-40B4-BE49-F238E27FC236}">
                  <a16:creationId xmlns:a16="http://schemas.microsoft.com/office/drawing/2014/main" id="{3C7AA8A3-5A1F-4785-2613-500261D60144}"/>
                </a:ext>
              </a:extLst>
            </p:cNvPr>
            <p:cNvSpPr/>
            <p:nvPr/>
          </p:nvSpPr>
          <p:spPr>
            <a:xfrm>
              <a:off x="12290673" y="6345742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-1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-1" y="68857"/>
                    <a:pt x="-1" y="44358"/>
                  </a:cubicBezTo>
                  <a:cubicBezTo>
                    <a:pt x="-1" y="19860"/>
                    <a:pt x="19858" y="0"/>
                    <a:pt x="44356" y="0"/>
                  </a:cubicBezTo>
                  <a:cubicBezTo>
                    <a:pt x="68853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9" name="フリーフォーム 158">
              <a:extLst>
                <a:ext uri="{FF2B5EF4-FFF2-40B4-BE49-F238E27FC236}">
                  <a16:creationId xmlns:a16="http://schemas.microsoft.com/office/drawing/2014/main" id="{6E1C8E4B-9B98-85EC-5033-F2E278E7970E}"/>
                </a:ext>
              </a:extLst>
            </p:cNvPr>
            <p:cNvSpPr/>
            <p:nvPr/>
          </p:nvSpPr>
          <p:spPr>
            <a:xfrm>
              <a:off x="14159890" y="6345742"/>
              <a:ext cx="88712" cy="88716"/>
            </a:xfrm>
            <a:custGeom>
              <a:avLst/>
              <a:gdLst>
                <a:gd name="connsiteX0" fmla="*/ 88712 w 88712"/>
                <a:gd name="connsiteY0" fmla="*/ 44358 h 88716"/>
                <a:gd name="connsiteX1" fmla="*/ 44356 w 88712"/>
                <a:gd name="connsiteY1" fmla="*/ 88717 h 88716"/>
                <a:gd name="connsiteX2" fmla="*/ -1 w 88712"/>
                <a:gd name="connsiteY2" fmla="*/ 44358 h 88716"/>
                <a:gd name="connsiteX3" fmla="*/ 44356 w 88712"/>
                <a:gd name="connsiteY3" fmla="*/ 0 h 88716"/>
                <a:gd name="connsiteX4" fmla="*/ 88712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2" y="44358"/>
                  </a:moveTo>
                  <a:cubicBezTo>
                    <a:pt x="88712" y="68857"/>
                    <a:pt x="68854" y="88717"/>
                    <a:pt x="44356" y="88717"/>
                  </a:cubicBezTo>
                  <a:cubicBezTo>
                    <a:pt x="19858" y="88717"/>
                    <a:pt x="-1" y="68857"/>
                    <a:pt x="-1" y="44358"/>
                  </a:cubicBezTo>
                  <a:cubicBezTo>
                    <a:pt x="-1" y="19860"/>
                    <a:pt x="19857" y="0"/>
                    <a:pt x="44356" y="0"/>
                  </a:cubicBezTo>
                  <a:cubicBezTo>
                    <a:pt x="68853" y="0"/>
                    <a:pt x="88712" y="19860"/>
                    <a:pt x="88712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0" name="フリーフォーム 159">
              <a:extLst>
                <a:ext uri="{FF2B5EF4-FFF2-40B4-BE49-F238E27FC236}">
                  <a16:creationId xmlns:a16="http://schemas.microsoft.com/office/drawing/2014/main" id="{9C8DF70F-DFEA-9C59-6FC3-8F18DFECB4A8}"/>
                </a:ext>
              </a:extLst>
            </p:cNvPr>
            <p:cNvSpPr/>
            <p:nvPr/>
          </p:nvSpPr>
          <p:spPr>
            <a:xfrm>
              <a:off x="2009358" y="5854988"/>
              <a:ext cx="88712" cy="88716"/>
            </a:xfrm>
            <a:custGeom>
              <a:avLst/>
              <a:gdLst>
                <a:gd name="connsiteX0" fmla="*/ 88713 w 88712"/>
                <a:gd name="connsiteY0" fmla="*/ 44359 h 88716"/>
                <a:gd name="connsiteX1" fmla="*/ 44356 w 88712"/>
                <a:gd name="connsiteY1" fmla="*/ 88717 h 88716"/>
                <a:gd name="connsiteX2" fmla="*/ 0 w 88712"/>
                <a:gd name="connsiteY2" fmla="*/ 44359 h 88716"/>
                <a:gd name="connsiteX3" fmla="*/ 44356 w 88712"/>
                <a:gd name="connsiteY3" fmla="*/ 0 h 88716"/>
                <a:gd name="connsiteX4" fmla="*/ 88713 w 88712"/>
                <a:gd name="connsiteY4" fmla="*/ 44359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9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0" y="68857"/>
                    <a:pt x="0" y="44359"/>
                  </a:cubicBezTo>
                  <a:cubicBezTo>
                    <a:pt x="0" y="19860"/>
                    <a:pt x="19859" y="0"/>
                    <a:pt x="44356" y="0"/>
                  </a:cubicBezTo>
                  <a:cubicBezTo>
                    <a:pt x="68854" y="0"/>
                    <a:pt x="88713" y="19860"/>
                    <a:pt x="88713" y="44359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1" name="フリーフォーム 160">
              <a:extLst>
                <a:ext uri="{FF2B5EF4-FFF2-40B4-BE49-F238E27FC236}">
                  <a16:creationId xmlns:a16="http://schemas.microsoft.com/office/drawing/2014/main" id="{B1F26C43-A062-95A7-57C6-94CAAEB03C86}"/>
                </a:ext>
              </a:extLst>
            </p:cNvPr>
            <p:cNvSpPr/>
            <p:nvPr/>
          </p:nvSpPr>
          <p:spPr>
            <a:xfrm>
              <a:off x="3878575" y="5854988"/>
              <a:ext cx="88712" cy="88716"/>
            </a:xfrm>
            <a:custGeom>
              <a:avLst/>
              <a:gdLst>
                <a:gd name="connsiteX0" fmla="*/ 88713 w 88712"/>
                <a:gd name="connsiteY0" fmla="*/ 44359 h 88716"/>
                <a:gd name="connsiteX1" fmla="*/ 44356 w 88712"/>
                <a:gd name="connsiteY1" fmla="*/ 88717 h 88716"/>
                <a:gd name="connsiteX2" fmla="*/ 0 w 88712"/>
                <a:gd name="connsiteY2" fmla="*/ 44359 h 88716"/>
                <a:gd name="connsiteX3" fmla="*/ 44356 w 88712"/>
                <a:gd name="connsiteY3" fmla="*/ 0 h 88716"/>
                <a:gd name="connsiteX4" fmla="*/ 88713 w 88712"/>
                <a:gd name="connsiteY4" fmla="*/ 44359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9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0" y="68857"/>
                    <a:pt x="0" y="44359"/>
                  </a:cubicBezTo>
                  <a:cubicBezTo>
                    <a:pt x="0" y="19860"/>
                    <a:pt x="19859" y="0"/>
                    <a:pt x="44356" y="0"/>
                  </a:cubicBezTo>
                  <a:cubicBezTo>
                    <a:pt x="68854" y="0"/>
                    <a:pt x="88713" y="19860"/>
                    <a:pt x="88713" y="44359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2" name="フリーフォーム 161">
              <a:extLst>
                <a:ext uri="{FF2B5EF4-FFF2-40B4-BE49-F238E27FC236}">
                  <a16:creationId xmlns:a16="http://schemas.microsoft.com/office/drawing/2014/main" id="{930FB197-70D3-3C47-7BB4-92A46F301F65}"/>
                </a:ext>
              </a:extLst>
            </p:cNvPr>
            <p:cNvSpPr/>
            <p:nvPr/>
          </p:nvSpPr>
          <p:spPr>
            <a:xfrm>
              <a:off x="5748104" y="5854988"/>
              <a:ext cx="88712" cy="88716"/>
            </a:xfrm>
            <a:custGeom>
              <a:avLst/>
              <a:gdLst>
                <a:gd name="connsiteX0" fmla="*/ 88713 w 88712"/>
                <a:gd name="connsiteY0" fmla="*/ 44359 h 88716"/>
                <a:gd name="connsiteX1" fmla="*/ 44356 w 88712"/>
                <a:gd name="connsiteY1" fmla="*/ 88717 h 88716"/>
                <a:gd name="connsiteX2" fmla="*/ 0 w 88712"/>
                <a:gd name="connsiteY2" fmla="*/ 44359 h 88716"/>
                <a:gd name="connsiteX3" fmla="*/ 44356 w 88712"/>
                <a:gd name="connsiteY3" fmla="*/ 0 h 88716"/>
                <a:gd name="connsiteX4" fmla="*/ 88713 w 88712"/>
                <a:gd name="connsiteY4" fmla="*/ 44359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9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0" y="68857"/>
                    <a:pt x="0" y="44359"/>
                  </a:cubicBezTo>
                  <a:cubicBezTo>
                    <a:pt x="0" y="19860"/>
                    <a:pt x="19859" y="0"/>
                    <a:pt x="44356" y="0"/>
                  </a:cubicBezTo>
                  <a:cubicBezTo>
                    <a:pt x="68854" y="0"/>
                    <a:pt x="88713" y="19860"/>
                    <a:pt x="88713" y="44359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3" name="フリーフォーム 162">
              <a:extLst>
                <a:ext uri="{FF2B5EF4-FFF2-40B4-BE49-F238E27FC236}">
                  <a16:creationId xmlns:a16="http://schemas.microsoft.com/office/drawing/2014/main" id="{AE1025A9-B59E-3B13-B9FA-F9CF8CC82ACC}"/>
                </a:ext>
              </a:extLst>
            </p:cNvPr>
            <p:cNvSpPr/>
            <p:nvPr/>
          </p:nvSpPr>
          <p:spPr>
            <a:xfrm>
              <a:off x="7617320" y="5854988"/>
              <a:ext cx="88712" cy="88716"/>
            </a:xfrm>
            <a:custGeom>
              <a:avLst/>
              <a:gdLst>
                <a:gd name="connsiteX0" fmla="*/ 88713 w 88712"/>
                <a:gd name="connsiteY0" fmla="*/ 44359 h 88716"/>
                <a:gd name="connsiteX1" fmla="*/ 44357 w 88712"/>
                <a:gd name="connsiteY1" fmla="*/ 88717 h 88716"/>
                <a:gd name="connsiteX2" fmla="*/ 0 w 88712"/>
                <a:gd name="connsiteY2" fmla="*/ 44359 h 88716"/>
                <a:gd name="connsiteX3" fmla="*/ 44357 w 88712"/>
                <a:gd name="connsiteY3" fmla="*/ 0 h 88716"/>
                <a:gd name="connsiteX4" fmla="*/ 88713 w 88712"/>
                <a:gd name="connsiteY4" fmla="*/ 44359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9"/>
                  </a:moveTo>
                  <a:cubicBezTo>
                    <a:pt x="88713" y="68857"/>
                    <a:pt x="68854" y="88717"/>
                    <a:pt x="44357" y="88717"/>
                  </a:cubicBezTo>
                  <a:cubicBezTo>
                    <a:pt x="19859" y="88717"/>
                    <a:pt x="0" y="68857"/>
                    <a:pt x="0" y="44359"/>
                  </a:cubicBezTo>
                  <a:cubicBezTo>
                    <a:pt x="0" y="19860"/>
                    <a:pt x="19859" y="0"/>
                    <a:pt x="44357" y="0"/>
                  </a:cubicBezTo>
                  <a:cubicBezTo>
                    <a:pt x="68854" y="0"/>
                    <a:pt x="88713" y="19860"/>
                    <a:pt x="88713" y="44359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4" name="フリーフォーム 163">
              <a:extLst>
                <a:ext uri="{FF2B5EF4-FFF2-40B4-BE49-F238E27FC236}">
                  <a16:creationId xmlns:a16="http://schemas.microsoft.com/office/drawing/2014/main" id="{F30B83A7-BFE1-EA2A-EA56-9896EBB9F898}"/>
                </a:ext>
              </a:extLst>
            </p:cNvPr>
            <p:cNvSpPr/>
            <p:nvPr/>
          </p:nvSpPr>
          <p:spPr>
            <a:xfrm>
              <a:off x="9486536" y="5854988"/>
              <a:ext cx="88712" cy="88716"/>
            </a:xfrm>
            <a:custGeom>
              <a:avLst/>
              <a:gdLst>
                <a:gd name="connsiteX0" fmla="*/ 88713 w 88712"/>
                <a:gd name="connsiteY0" fmla="*/ 44359 h 88716"/>
                <a:gd name="connsiteX1" fmla="*/ 44356 w 88712"/>
                <a:gd name="connsiteY1" fmla="*/ 88717 h 88716"/>
                <a:gd name="connsiteX2" fmla="*/ -1 w 88712"/>
                <a:gd name="connsiteY2" fmla="*/ 44359 h 88716"/>
                <a:gd name="connsiteX3" fmla="*/ 44356 w 88712"/>
                <a:gd name="connsiteY3" fmla="*/ 0 h 88716"/>
                <a:gd name="connsiteX4" fmla="*/ 88713 w 88712"/>
                <a:gd name="connsiteY4" fmla="*/ 44359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9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-1" y="68857"/>
                    <a:pt x="-1" y="44359"/>
                  </a:cubicBezTo>
                  <a:cubicBezTo>
                    <a:pt x="-1" y="19860"/>
                    <a:pt x="19858" y="0"/>
                    <a:pt x="44356" y="0"/>
                  </a:cubicBezTo>
                  <a:cubicBezTo>
                    <a:pt x="68853" y="0"/>
                    <a:pt x="88713" y="19860"/>
                    <a:pt x="88713" y="44359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5" name="フリーフォーム 164">
              <a:extLst>
                <a:ext uri="{FF2B5EF4-FFF2-40B4-BE49-F238E27FC236}">
                  <a16:creationId xmlns:a16="http://schemas.microsoft.com/office/drawing/2014/main" id="{BBD27D24-83D8-24BA-FCDB-8DE631779F06}"/>
                </a:ext>
              </a:extLst>
            </p:cNvPr>
            <p:cNvSpPr/>
            <p:nvPr/>
          </p:nvSpPr>
          <p:spPr>
            <a:xfrm>
              <a:off x="11356065" y="5854988"/>
              <a:ext cx="88712" cy="88716"/>
            </a:xfrm>
            <a:custGeom>
              <a:avLst/>
              <a:gdLst>
                <a:gd name="connsiteX0" fmla="*/ 88713 w 88712"/>
                <a:gd name="connsiteY0" fmla="*/ 44359 h 88716"/>
                <a:gd name="connsiteX1" fmla="*/ 44356 w 88712"/>
                <a:gd name="connsiteY1" fmla="*/ 88717 h 88716"/>
                <a:gd name="connsiteX2" fmla="*/ -1 w 88712"/>
                <a:gd name="connsiteY2" fmla="*/ 44359 h 88716"/>
                <a:gd name="connsiteX3" fmla="*/ 44356 w 88712"/>
                <a:gd name="connsiteY3" fmla="*/ 0 h 88716"/>
                <a:gd name="connsiteX4" fmla="*/ 88713 w 88712"/>
                <a:gd name="connsiteY4" fmla="*/ 44359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9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-1" y="68857"/>
                    <a:pt x="-1" y="44359"/>
                  </a:cubicBezTo>
                  <a:cubicBezTo>
                    <a:pt x="-1" y="19860"/>
                    <a:pt x="19858" y="0"/>
                    <a:pt x="44356" y="0"/>
                  </a:cubicBezTo>
                  <a:cubicBezTo>
                    <a:pt x="68854" y="0"/>
                    <a:pt x="88713" y="19860"/>
                    <a:pt x="88713" y="44359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6" name="フリーフォーム 165">
              <a:extLst>
                <a:ext uri="{FF2B5EF4-FFF2-40B4-BE49-F238E27FC236}">
                  <a16:creationId xmlns:a16="http://schemas.microsoft.com/office/drawing/2014/main" id="{0E061C56-CFD4-032E-3F87-C97629B01F16}"/>
                </a:ext>
              </a:extLst>
            </p:cNvPr>
            <p:cNvSpPr/>
            <p:nvPr/>
          </p:nvSpPr>
          <p:spPr>
            <a:xfrm>
              <a:off x="13225281" y="5854988"/>
              <a:ext cx="88712" cy="88716"/>
            </a:xfrm>
            <a:custGeom>
              <a:avLst/>
              <a:gdLst>
                <a:gd name="connsiteX0" fmla="*/ 88713 w 88712"/>
                <a:gd name="connsiteY0" fmla="*/ 44359 h 88716"/>
                <a:gd name="connsiteX1" fmla="*/ 44356 w 88712"/>
                <a:gd name="connsiteY1" fmla="*/ 88717 h 88716"/>
                <a:gd name="connsiteX2" fmla="*/ -1 w 88712"/>
                <a:gd name="connsiteY2" fmla="*/ 44359 h 88716"/>
                <a:gd name="connsiteX3" fmla="*/ 44356 w 88712"/>
                <a:gd name="connsiteY3" fmla="*/ 0 h 88716"/>
                <a:gd name="connsiteX4" fmla="*/ 88713 w 88712"/>
                <a:gd name="connsiteY4" fmla="*/ 44359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9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-1" y="68857"/>
                    <a:pt x="-1" y="44359"/>
                  </a:cubicBezTo>
                  <a:cubicBezTo>
                    <a:pt x="-1" y="19860"/>
                    <a:pt x="19858" y="0"/>
                    <a:pt x="44356" y="0"/>
                  </a:cubicBezTo>
                  <a:cubicBezTo>
                    <a:pt x="68853" y="0"/>
                    <a:pt x="88713" y="19860"/>
                    <a:pt x="88713" y="44359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7" name="フリーフォーム 166">
              <a:extLst>
                <a:ext uri="{FF2B5EF4-FFF2-40B4-BE49-F238E27FC236}">
                  <a16:creationId xmlns:a16="http://schemas.microsoft.com/office/drawing/2014/main" id="{DBA6166E-EB0B-5DAD-C8D9-C2F48CF4796B}"/>
                </a:ext>
              </a:extLst>
            </p:cNvPr>
            <p:cNvSpPr/>
            <p:nvPr/>
          </p:nvSpPr>
          <p:spPr>
            <a:xfrm>
              <a:off x="1074750" y="5364234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0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0" y="68857"/>
                    <a:pt x="0" y="44358"/>
                  </a:cubicBezTo>
                  <a:cubicBezTo>
                    <a:pt x="0" y="19860"/>
                    <a:pt x="19859" y="0"/>
                    <a:pt x="44356" y="0"/>
                  </a:cubicBezTo>
                  <a:cubicBezTo>
                    <a:pt x="68854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8" name="フリーフォーム 167">
              <a:extLst>
                <a:ext uri="{FF2B5EF4-FFF2-40B4-BE49-F238E27FC236}">
                  <a16:creationId xmlns:a16="http://schemas.microsoft.com/office/drawing/2014/main" id="{FD1CEC0F-4445-0705-9C37-F6522DB12BC0}"/>
                </a:ext>
              </a:extLst>
            </p:cNvPr>
            <p:cNvSpPr/>
            <p:nvPr/>
          </p:nvSpPr>
          <p:spPr>
            <a:xfrm>
              <a:off x="2943967" y="5364234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0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0" y="68857"/>
                    <a:pt x="0" y="44358"/>
                  </a:cubicBezTo>
                  <a:cubicBezTo>
                    <a:pt x="0" y="19860"/>
                    <a:pt x="19859" y="0"/>
                    <a:pt x="44356" y="0"/>
                  </a:cubicBezTo>
                  <a:cubicBezTo>
                    <a:pt x="68854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9" name="フリーフォーム 168">
              <a:extLst>
                <a:ext uri="{FF2B5EF4-FFF2-40B4-BE49-F238E27FC236}">
                  <a16:creationId xmlns:a16="http://schemas.microsoft.com/office/drawing/2014/main" id="{F75B7F09-ECFE-09CA-0DE2-482D132C9FC6}"/>
                </a:ext>
              </a:extLst>
            </p:cNvPr>
            <p:cNvSpPr/>
            <p:nvPr/>
          </p:nvSpPr>
          <p:spPr>
            <a:xfrm>
              <a:off x="4813183" y="5364234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7 w 88712"/>
                <a:gd name="connsiteY1" fmla="*/ 88717 h 88716"/>
                <a:gd name="connsiteX2" fmla="*/ 0 w 88712"/>
                <a:gd name="connsiteY2" fmla="*/ 44358 h 88716"/>
                <a:gd name="connsiteX3" fmla="*/ 44357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7" y="88717"/>
                  </a:cubicBezTo>
                  <a:cubicBezTo>
                    <a:pt x="19859" y="88717"/>
                    <a:pt x="0" y="68857"/>
                    <a:pt x="0" y="44358"/>
                  </a:cubicBezTo>
                  <a:cubicBezTo>
                    <a:pt x="0" y="19860"/>
                    <a:pt x="19859" y="0"/>
                    <a:pt x="44357" y="0"/>
                  </a:cubicBezTo>
                  <a:cubicBezTo>
                    <a:pt x="68854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0" name="フリーフォーム 169">
              <a:extLst>
                <a:ext uri="{FF2B5EF4-FFF2-40B4-BE49-F238E27FC236}">
                  <a16:creationId xmlns:a16="http://schemas.microsoft.com/office/drawing/2014/main" id="{54CF0732-303F-6FC0-8560-BF1EF0200DAC}"/>
                </a:ext>
              </a:extLst>
            </p:cNvPr>
            <p:cNvSpPr/>
            <p:nvPr/>
          </p:nvSpPr>
          <p:spPr>
            <a:xfrm>
              <a:off x="6682712" y="5364234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0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0" y="68857"/>
                    <a:pt x="0" y="44358"/>
                  </a:cubicBezTo>
                  <a:cubicBezTo>
                    <a:pt x="0" y="19860"/>
                    <a:pt x="19859" y="0"/>
                    <a:pt x="44356" y="0"/>
                  </a:cubicBezTo>
                  <a:cubicBezTo>
                    <a:pt x="68854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1" name="フリーフォーム 170">
              <a:extLst>
                <a:ext uri="{FF2B5EF4-FFF2-40B4-BE49-F238E27FC236}">
                  <a16:creationId xmlns:a16="http://schemas.microsoft.com/office/drawing/2014/main" id="{12A76DEA-09B4-EC6A-D4EA-C8F01E3BB33B}"/>
                </a:ext>
              </a:extLst>
            </p:cNvPr>
            <p:cNvSpPr/>
            <p:nvPr/>
          </p:nvSpPr>
          <p:spPr>
            <a:xfrm>
              <a:off x="8551928" y="5364234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-1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8" y="88717"/>
                    <a:pt x="-1" y="68857"/>
                    <a:pt x="-1" y="44358"/>
                  </a:cubicBezTo>
                  <a:cubicBezTo>
                    <a:pt x="-1" y="19860"/>
                    <a:pt x="19857" y="0"/>
                    <a:pt x="44356" y="0"/>
                  </a:cubicBezTo>
                  <a:cubicBezTo>
                    <a:pt x="68853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2" name="フリーフォーム 171">
              <a:extLst>
                <a:ext uri="{FF2B5EF4-FFF2-40B4-BE49-F238E27FC236}">
                  <a16:creationId xmlns:a16="http://schemas.microsoft.com/office/drawing/2014/main" id="{D274BE48-A43C-9294-1290-82578DF91DFC}"/>
                </a:ext>
              </a:extLst>
            </p:cNvPr>
            <p:cNvSpPr/>
            <p:nvPr/>
          </p:nvSpPr>
          <p:spPr>
            <a:xfrm>
              <a:off x="10421457" y="5364234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-1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-1" y="68857"/>
                    <a:pt x="-1" y="44358"/>
                  </a:cubicBezTo>
                  <a:cubicBezTo>
                    <a:pt x="-1" y="19860"/>
                    <a:pt x="19858" y="0"/>
                    <a:pt x="44356" y="0"/>
                  </a:cubicBezTo>
                  <a:cubicBezTo>
                    <a:pt x="68853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3" name="フリーフォーム 172">
              <a:extLst>
                <a:ext uri="{FF2B5EF4-FFF2-40B4-BE49-F238E27FC236}">
                  <a16:creationId xmlns:a16="http://schemas.microsoft.com/office/drawing/2014/main" id="{630B1A6A-688D-27E3-00E9-96A6BF597873}"/>
                </a:ext>
              </a:extLst>
            </p:cNvPr>
            <p:cNvSpPr/>
            <p:nvPr/>
          </p:nvSpPr>
          <p:spPr>
            <a:xfrm>
              <a:off x="12290673" y="5364234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-1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-1" y="68857"/>
                    <a:pt x="-1" y="44358"/>
                  </a:cubicBezTo>
                  <a:cubicBezTo>
                    <a:pt x="-1" y="19860"/>
                    <a:pt x="19858" y="0"/>
                    <a:pt x="44356" y="0"/>
                  </a:cubicBezTo>
                  <a:cubicBezTo>
                    <a:pt x="68853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4" name="フリーフォーム 173">
              <a:extLst>
                <a:ext uri="{FF2B5EF4-FFF2-40B4-BE49-F238E27FC236}">
                  <a16:creationId xmlns:a16="http://schemas.microsoft.com/office/drawing/2014/main" id="{32EC142F-1252-2B01-2A12-E1DE1F208FE1}"/>
                </a:ext>
              </a:extLst>
            </p:cNvPr>
            <p:cNvSpPr/>
            <p:nvPr/>
          </p:nvSpPr>
          <p:spPr>
            <a:xfrm>
              <a:off x="14159890" y="5364234"/>
              <a:ext cx="88712" cy="88716"/>
            </a:xfrm>
            <a:custGeom>
              <a:avLst/>
              <a:gdLst>
                <a:gd name="connsiteX0" fmla="*/ 88712 w 88712"/>
                <a:gd name="connsiteY0" fmla="*/ 44358 h 88716"/>
                <a:gd name="connsiteX1" fmla="*/ 44356 w 88712"/>
                <a:gd name="connsiteY1" fmla="*/ 88717 h 88716"/>
                <a:gd name="connsiteX2" fmla="*/ -1 w 88712"/>
                <a:gd name="connsiteY2" fmla="*/ 44358 h 88716"/>
                <a:gd name="connsiteX3" fmla="*/ 44356 w 88712"/>
                <a:gd name="connsiteY3" fmla="*/ 0 h 88716"/>
                <a:gd name="connsiteX4" fmla="*/ 88712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2" y="44358"/>
                  </a:moveTo>
                  <a:cubicBezTo>
                    <a:pt x="88712" y="68857"/>
                    <a:pt x="68854" y="88717"/>
                    <a:pt x="44356" y="88717"/>
                  </a:cubicBezTo>
                  <a:cubicBezTo>
                    <a:pt x="19858" y="88717"/>
                    <a:pt x="-1" y="68857"/>
                    <a:pt x="-1" y="44358"/>
                  </a:cubicBezTo>
                  <a:cubicBezTo>
                    <a:pt x="-1" y="19860"/>
                    <a:pt x="19857" y="0"/>
                    <a:pt x="44356" y="0"/>
                  </a:cubicBezTo>
                  <a:cubicBezTo>
                    <a:pt x="68853" y="0"/>
                    <a:pt x="88712" y="19860"/>
                    <a:pt x="88712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5" name="フリーフォーム 174">
              <a:extLst>
                <a:ext uri="{FF2B5EF4-FFF2-40B4-BE49-F238E27FC236}">
                  <a16:creationId xmlns:a16="http://schemas.microsoft.com/office/drawing/2014/main" id="{2CA8E9AD-7C30-EC4B-B833-CB28E97DBAA2}"/>
                </a:ext>
              </a:extLst>
            </p:cNvPr>
            <p:cNvSpPr/>
            <p:nvPr/>
          </p:nvSpPr>
          <p:spPr>
            <a:xfrm>
              <a:off x="2009358" y="4873480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0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0" y="68857"/>
                    <a:pt x="0" y="44358"/>
                  </a:cubicBezTo>
                  <a:cubicBezTo>
                    <a:pt x="0" y="19860"/>
                    <a:pt x="19859" y="0"/>
                    <a:pt x="44356" y="0"/>
                  </a:cubicBezTo>
                  <a:cubicBezTo>
                    <a:pt x="68854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6" name="フリーフォーム 175">
              <a:extLst>
                <a:ext uri="{FF2B5EF4-FFF2-40B4-BE49-F238E27FC236}">
                  <a16:creationId xmlns:a16="http://schemas.microsoft.com/office/drawing/2014/main" id="{9D0284F5-6C29-47E3-7205-D11DF1422733}"/>
                </a:ext>
              </a:extLst>
            </p:cNvPr>
            <p:cNvSpPr/>
            <p:nvPr/>
          </p:nvSpPr>
          <p:spPr>
            <a:xfrm>
              <a:off x="3878575" y="4873480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0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0" y="68857"/>
                    <a:pt x="0" y="44358"/>
                  </a:cubicBezTo>
                  <a:cubicBezTo>
                    <a:pt x="0" y="19860"/>
                    <a:pt x="19859" y="0"/>
                    <a:pt x="44356" y="0"/>
                  </a:cubicBezTo>
                  <a:cubicBezTo>
                    <a:pt x="68854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7" name="フリーフォーム 176">
              <a:extLst>
                <a:ext uri="{FF2B5EF4-FFF2-40B4-BE49-F238E27FC236}">
                  <a16:creationId xmlns:a16="http://schemas.microsoft.com/office/drawing/2014/main" id="{F896F5C9-0949-806A-CC1E-8200EAB4DA3E}"/>
                </a:ext>
              </a:extLst>
            </p:cNvPr>
            <p:cNvSpPr/>
            <p:nvPr/>
          </p:nvSpPr>
          <p:spPr>
            <a:xfrm>
              <a:off x="5748104" y="4873480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0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0" y="68857"/>
                    <a:pt x="0" y="44358"/>
                  </a:cubicBezTo>
                  <a:cubicBezTo>
                    <a:pt x="0" y="19860"/>
                    <a:pt x="19859" y="0"/>
                    <a:pt x="44356" y="0"/>
                  </a:cubicBezTo>
                  <a:cubicBezTo>
                    <a:pt x="68854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8" name="フリーフォーム 177">
              <a:extLst>
                <a:ext uri="{FF2B5EF4-FFF2-40B4-BE49-F238E27FC236}">
                  <a16:creationId xmlns:a16="http://schemas.microsoft.com/office/drawing/2014/main" id="{C24F7314-4EB3-0D13-BBFC-96221E8DEAFC}"/>
                </a:ext>
              </a:extLst>
            </p:cNvPr>
            <p:cNvSpPr/>
            <p:nvPr/>
          </p:nvSpPr>
          <p:spPr>
            <a:xfrm>
              <a:off x="7617320" y="4873480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7 w 88712"/>
                <a:gd name="connsiteY1" fmla="*/ 88717 h 88716"/>
                <a:gd name="connsiteX2" fmla="*/ 0 w 88712"/>
                <a:gd name="connsiteY2" fmla="*/ 44358 h 88716"/>
                <a:gd name="connsiteX3" fmla="*/ 44357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7" y="88717"/>
                  </a:cubicBezTo>
                  <a:cubicBezTo>
                    <a:pt x="19859" y="88717"/>
                    <a:pt x="0" y="68857"/>
                    <a:pt x="0" y="44358"/>
                  </a:cubicBezTo>
                  <a:cubicBezTo>
                    <a:pt x="0" y="19860"/>
                    <a:pt x="19859" y="0"/>
                    <a:pt x="44357" y="0"/>
                  </a:cubicBezTo>
                  <a:cubicBezTo>
                    <a:pt x="68854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9" name="フリーフォーム 178">
              <a:extLst>
                <a:ext uri="{FF2B5EF4-FFF2-40B4-BE49-F238E27FC236}">
                  <a16:creationId xmlns:a16="http://schemas.microsoft.com/office/drawing/2014/main" id="{ACCFBC42-E8E0-07FF-BD43-A0170EAC3A99}"/>
                </a:ext>
              </a:extLst>
            </p:cNvPr>
            <p:cNvSpPr/>
            <p:nvPr/>
          </p:nvSpPr>
          <p:spPr>
            <a:xfrm>
              <a:off x="9486536" y="4873480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-1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-1" y="68857"/>
                    <a:pt x="-1" y="44358"/>
                  </a:cubicBezTo>
                  <a:cubicBezTo>
                    <a:pt x="-1" y="19860"/>
                    <a:pt x="19858" y="0"/>
                    <a:pt x="44356" y="0"/>
                  </a:cubicBezTo>
                  <a:cubicBezTo>
                    <a:pt x="68853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0" name="フリーフォーム 179">
              <a:extLst>
                <a:ext uri="{FF2B5EF4-FFF2-40B4-BE49-F238E27FC236}">
                  <a16:creationId xmlns:a16="http://schemas.microsoft.com/office/drawing/2014/main" id="{7396A46F-CA20-E6F4-719E-0E977EE2DD3A}"/>
                </a:ext>
              </a:extLst>
            </p:cNvPr>
            <p:cNvSpPr/>
            <p:nvPr/>
          </p:nvSpPr>
          <p:spPr>
            <a:xfrm>
              <a:off x="11356065" y="4873480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-1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-1" y="68857"/>
                    <a:pt x="-1" y="44358"/>
                  </a:cubicBezTo>
                  <a:cubicBezTo>
                    <a:pt x="-1" y="19860"/>
                    <a:pt x="19858" y="0"/>
                    <a:pt x="44356" y="0"/>
                  </a:cubicBezTo>
                  <a:cubicBezTo>
                    <a:pt x="68854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1" name="フリーフォーム 180">
              <a:extLst>
                <a:ext uri="{FF2B5EF4-FFF2-40B4-BE49-F238E27FC236}">
                  <a16:creationId xmlns:a16="http://schemas.microsoft.com/office/drawing/2014/main" id="{D0F1F6A0-52FC-0427-315B-031B5E11288F}"/>
                </a:ext>
              </a:extLst>
            </p:cNvPr>
            <p:cNvSpPr/>
            <p:nvPr/>
          </p:nvSpPr>
          <p:spPr>
            <a:xfrm>
              <a:off x="13225281" y="4873480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-1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-1" y="68857"/>
                    <a:pt x="-1" y="44358"/>
                  </a:cubicBezTo>
                  <a:cubicBezTo>
                    <a:pt x="-1" y="19860"/>
                    <a:pt x="19858" y="0"/>
                    <a:pt x="44356" y="0"/>
                  </a:cubicBezTo>
                  <a:cubicBezTo>
                    <a:pt x="68853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2" name="フリーフォーム 181">
              <a:extLst>
                <a:ext uri="{FF2B5EF4-FFF2-40B4-BE49-F238E27FC236}">
                  <a16:creationId xmlns:a16="http://schemas.microsoft.com/office/drawing/2014/main" id="{EC0449EC-02FC-AE86-93EE-176184B31005}"/>
                </a:ext>
              </a:extLst>
            </p:cNvPr>
            <p:cNvSpPr/>
            <p:nvPr/>
          </p:nvSpPr>
          <p:spPr>
            <a:xfrm>
              <a:off x="1074750" y="4382726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0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0" y="68857"/>
                    <a:pt x="0" y="44358"/>
                  </a:cubicBezTo>
                  <a:cubicBezTo>
                    <a:pt x="0" y="19860"/>
                    <a:pt x="19859" y="0"/>
                    <a:pt x="44356" y="0"/>
                  </a:cubicBezTo>
                  <a:cubicBezTo>
                    <a:pt x="68854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3" name="フリーフォーム 182">
              <a:extLst>
                <a:ext uri="{FF2B5EF4-FFF2-40B4-BE49-F238E27FC236}">
                  <a16:creationId xmlns:a16="http://schemas.microsoft.com/office/drawing/2014/main" id="{9DF8B26D-052F-6C2F-C1AD-E042039FDC6F}"/>
                </a:ext>
              </a:extLst>
            </p:cNvPr>
            <p:cNvSpPr/>
            <p:nvPr/>
          </p:nvSpPr>
          <p:spPr>
            <a:xfrm>
              <a:off x="2943967" y="4382726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0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0" y="68857"/>
                    <a:pt x="0" y="44358"/>
                  </a:cubicBezTo>
                  <a:cubicBezTo>
                    <a:pt x="0" y="19860"/>
                    <a:pt x="19859" y="0"/>
                    <a:pt x="44356" y="0"/>
                  </a:cubicBezTo>
                  <a:cubicBezTo>
                    <a:pt x="68854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4" name="フリーフォーム 183">
              <a:extLst>
                <a:ext uri="{FF2B5EF4-FFF2-40B4-BE49-F238E27FC236}">
                  <a16:creationId xmlns:a16="http://schemas.microsoft.com/office/drawing/2014/main" id="{29EFE21E-D26D-715D-CC53-326B72E04DA3}"/>
                </a:ext>
              </a:extLst>
            </p:cNvPr>
            <p:cNvSpPr/>
            <p:nvPr/>
          </p:nvSpPr>
          <p:spPr>
            <a:xfrm>
              <a:off x="4813183" y="4382726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7 w 88712"/>
                <a:gd name="connsiteY1" fmla="*/ 88717 h 88716"/>
                <a:gd name="connsiteX2" fmla="*/ 0 w 88712"/>
                <a:gd name="connsiteY2" fmla="*/ 44358 h 88716"/>
                <a:gd name="connsiteX3" fmla="*/ 44357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7" y="88717"/>
                  </a:cubicBezTo>
                  <a:cubicBezTo>
                    <a:pt x="19859" y="88717"/>
                    <a:pt x="0" y="68857"/>
                    <a:pt x="0" y="44358"/>
                  </a:cubicBezTo>
                  <a:cubicBezTo>
                    <a:pt x="0" y="19860"/>
                    <a:pt x="19859" y="0"/>
                    <a:pt x="44357" y="0"/>
                  </a:cubicBezTo>
                  <a:cubicBezTo>
                    <a:pt x="68854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5" name="フリーフォーム 184">
              <a:extLst>
                <a:ext uri="{FF2B5EF4-FFF2-40B4-BE49-F238E27FC236}">
                  <a16:creationId xmlns:a16="http://schemas.microsoft.com/office/drawing/2014/main" id="{CEE82A0E-8BB5-3DD1-65A5-14B3B1146B17}"/>
                </a:ext>
              </a:extLst>
            </p:cNvPr>
            <p:cNvSpPr/>
            <p:nvPr/>
          </p:nvSpPr>
          <p:spPr>
            <a:xfrm>
              <a:off x="6682712" y="4382726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0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0" y="68857"/>
                    <a:pt x="0" y="44358"/>
                  </a:cubicBezTo>
                  <a:cubicBezTo>
                    <a:pt x="0" y="19860"/>
                    <a:pt x="19859" y="0"/>
                    <a:pt x="44356" y="0"/>
                  </a:cubicBezTo>
                  <a:cubicBezTo>
                    <a:pt x="68854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6" name="フリーフォーム 185">
              <a:extLst>
                <a:ext uri="{FF2B5EF4-FFF2-40B4-BE49-F238E27FC236}">
                  <a16:creationId xmlns:a16="http://schemas.microsoft.com/office/drawing/2014/main" id="{61F12098-2598-B11C-8E62-63F8B4F2F9D5}"/>
                </a:ext>
              </a:extLst>
            </p:cNvPr>
            <p:cNvSpPr/>
            <p:nvPr/>
          </p:nvSpPr>
          <p:spPr>
            <a:xfrm>
              <a:off x="8551928" y="4382726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-1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8" y="88717"/>
                    <a:pt x="-1" y="68857"/>
                    <a:pt x="-1" y="44358"/>
                  </a:cubicBezTo>
                  <a:cubicBezTo>
                    <a:pt x="-1" y="19860"/>
                    <a:pt x="19857" y="0"/>
                    <a:pt x="44356" y="0"/>
                  </a:cubicBezTo>
                  <a:cubicBezTo>
                    <a:pt x="68853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7" name="フリーフォーム 186">
              <a:extLst>
                <a:ext uri="{FF2B5EF4-FFF2-40B4-BE49-F238E27FC236}">
                  <a16:creationId xmlns:a16="http://schemas.microsoft.com/office/drawing/2014/main" id="{22EB5A6B-FDB9-31AF-FBB6-65689CBC586F}"/>
                </a:ext>
              </a:extLst>
            </p:cNvPr>
            <p:cNvSpPr/>
            <p:nvPr/>
          </p:nvSpPr>
          <p:spPr>
            <a:xfrm>
              <a:off x="10421457" y="4382726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-1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-1" y="68857"/>
                    <a:pt x="-1" y="44358"/>
                  </a:cubicBezTo>
                  <a:cubicBezTo>
                    <a:pt x="-1" y="19860"/>
                    <a:pt x="19858" y="0"/>
                    <a:pt x="44356" y="0"/>
                  </a:cubicBezTo>
                  <a:cubicBezTo>
                    <a:pt x="68853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8" name="フリーフォーム 187">
              <a:extLst>
                <a:ext uri="{FF2B5EF4-FFF2-40B4-BE49-F238E27FC236}">
                  <a16:creationId xmlns:a16="http://schemas.microsoft.com/office/drawing/2014/main" id="{5DDB1734-CABC-3DF6-4075-C53012061DCD}"/>
                </a:ext>
              </a:extLst>
            </p:cNvPr>
            <p:cNvSpPr/>
            <p:nvPr/>
          </p:nvSpPr>
          <p:spPr>
            <a:xfrm>
              <a:off x="12290673" y="4382726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-1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-1" y="68857"/>
                    <a:pt x="-1" y="44358"/>
                  </a:cubicBezTo>
                  <a:cubicBezTo>
                    <a:pt x="-1" y="19860"/>
                    <a:pt x="19858" y="0"/>
                    <a:pt x="44356" y="0"/>
                  </a:cubicBezTo>
                  <a:cubicBezTo>
                    <a:pt x="68853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9" name="フリーフォーム 188">
              <a:extLst>
                <a:ext uri="{FF2B5EF4-FFF2-40B4-BE49-F238E27FC236}">
                  <a16:creationId xmlns:a16="http://schemas.microsoft.com/office/drawing/2014/main" id="{ED3B6322-92F0-00EA-0ADC-F2704E8EAA56}"/>
                </a:ext>
              </a:extLst>
            </p:cNvPr>
            <p:cNvSpPr/>
            <p:nvPr/>
          </p:nvSpPr>
          <p:spPr>
            <a:xfrm>
              <a:off x="14159890" y="4382726"/>
              <a:ext cx="88712" cy="88716"/>
            </a:xfrm>
            <a:custGeom>
              <a:avLst/>
              <a:gdLst>
                <a:gd name="connsiteX0" fmla="*/ 88712 w 88712"/>
                <a:gd name="connsiteY0" fmla="*/ 44358 h 88716"/>
                <a:gd name="connsiteX1" fmla="*/ 44356 w 88712"/>
                <a:gd name="connsiteY1" fmla="*/ 88717 h 88716"/>
                <a:gd name="connsiteX2" fmla="*/ -1 w 88712"/>
                <a:gd name="connsiteY2" fmla="*/ 44358 h 88716"/>
                <a:gd name="connsiteX3" fmla="*/ 44356 w 88712"/>
                <a:gd name="connsiteY3" fmla="*/ 0 h 88716"/>
                <a:gd name="connsiteX4" fmla="*/ 88712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2" y="44358"/>
                  </a:moveTo>
                  <a:cubicBezTo>
                    <a:pt x="88712" y="68857"/>
                    <a:pt x="68854" y="88717"/>
                    <a:pt x="44356" y="88717"/>
                  </a:cubicBezTo>
                  <a:cubicBezTo>
                    <a:pt x="19858" y="88717"/>
                    <a:pt x="-1" y="68857"/>
                    <a:pt x="-1" y="44358"/>
                  </a:cubicBezTo>
                  <a:cubicBezTo>
                    <a:pt x="-1" y="19860"/>
                    <a:pt x="19857" y="0"/>
                    <a:pt x="44356" y="0"/>
                  </a:cubicBezTo>
                  <a:cubicBezTo>
                    <a:pt x="68853" y="0"/>
                    <a:pt x="88712" y="19860"/>
                    <a:pt x="88712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0" name="フリーフォーム 189">
              <a:extLst>
                <a:ext uri="{FF2B5EF4-FFF2-40B4-BE49-F238E27FC236}">
                  <a16:creationId xmlns:a16="http://schemas.microsoft.com/office/drawing/2014/main" id="{61BC0F18-9B73-D20B-15B8-8CD0F00B6292}"/>
                </a:ext>
              </a:extLst>
            </p:cNvPr>
            <p:cNvSpPr/>
            <p:nvPr/>
          </p:nvSpPr>
          <p:spPr>
            <a:xfrm>
              <a:off x="2009358" y="3891972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0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0" y="68857"/>
                    <a:pt x="0" y="44358"/>
                  </a:cubicBezTo>
                  <a:cubicBezTo>
                    <a:pt x="0" y="19860"/>
                    <a:pt x="19859" y="0"/>
                    <a:pt x="44356" y="0"/>
                  </a:cubicBezTo>
                  <a:cubicBezTo>
                    <a:pt x="68854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1" name="フリーフォーム 190">
              <a:extLst>
                <a:ext uri="{FF2B5EF4-FFF2-40B4-BE49-F238E27FC236}">
                  <a16:creationId xmlns:a16="http://schemas.microsoft.com/office/drawing/2014/main" id="{630E9D46-E039-848A-3116-A4616AFB35F1}"/>
                </a:ext>
              </a:extLst>
            </p:cNvPr>
            <p:cNvSpPr/>
            <p:nvPr/>
          </p:nvSpPr>
          <p:spPr>
            <a:xfrm>
              <a:off x="3878575" y="3891972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0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0" y="68857"/>
                    <a:pt x="0" y="44358"/>
                  </a:cubicBezTo>
                  <a:cubicBezTo>
                    <a:pt x="0" y="19860"/>
                    <a:pt x="19859" y="0"/>
                    <a:pt x="44356" y="0"/>
                  </a:cubicBezTo>
                  <a:cubicBezTo>
                    <a:pt x="68854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2" name="フリーフォーム 191">
              <a:extLst>
                <a:ext uri="{FF2B5EF4-FFF2-40B4-BE49-F238E27FC236}">
                  <a16:creationId xmlns:a16="http://schemas.microsoft.com/office/drawing/2014/main" id="{FD272FFF-F09B-EAC9-D496-0D65F6C7DA15}"/>
                </a:ext>
              </a:extLst>
            </p:cNvPr>
            <p:cNvSpPr/>
            <p:nvPr/>
          </p:nvSpPr>
          <p:spPr>
            <a:xfrm>
              <a:off x="5748104" y="3891972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0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0" y="68857"/>
                    <a:pt x="0" y="44358"/>
                  </a:cubicBezTo>
                  <a:cubicBezTo>
                    <a:pt x="0" y="19860"/>
                    <a:pt x="19859" y="0"/>
                    <a:pt x="44356" y="0"/>
                  </a:cubicBezTo>
                  <a:cubicBezTo>
                    <a:pt x="68854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3" name="フリーフォーム 192">
              <a:extLst>
                <a:ext uri="{FF2B5EF4-FFF2-40B4-BE49-F238E27FC236}">
                  <a16:creationId xmlns:a16="http://schemas.microsoft.com/office/drawing/2014/main" id="{E14DD773-255B-D6EE-1312-2EECBB4B84DD}"/>
                </a:ext>
              </a:extLst>
            </p:cNvPr>
            <p:cNvSpPr/>
            <p:nvPr/>
          </p:nvSpPr>
          <p:spPr>
            <a:xfrm>
              <a:off x="7617320" y="3891972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7 w 88712"/>
                <a:gd name="connsiteY1" fmla="*/ 88717 h 88716"/>
                <a:gd name="connsiteX2" fmla="*/ 0 w 88712"/>
                <a:gd name="connsiteY2" fmla="*/ 44358 h 88716"/>
                <a:gd name="connsiteX3" fmla="*/ 44357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7" y="88717"/>
                  </a:cubicBezTo>
                  <a:cubicBezTo>
                    <a:pt x="19859" y="88717"/>
                    <a:pt x="0" y="68857"/>
                    <a:pt x="0" y="44358"/>
                  </a:cubicBezTo>
                  <a:cubicBezTo>
                    <a:pt x="0" y="19860"/>
                    <a:pt x="19859" y="0"/>
                    <a:pt x="44357" y="0"/>
                  </a:cubicBezTo>
                  <a:cubicBezTo>
                    <a:pt x="68854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4" name="フリーフォーム 193">
              <a:extLst>
                <a:ext uri="{FF2B5EF4-FFF2-40B4-BE49-F238E27FC236}">
                  <a16:creationId xmlns:a16="http://schemas.microsoft.com/office/drawing/2014/main" id="{E3F19D36-6578-CDCB-5720-1F4FA929A9D7}"/>
                </a:ext>
              </a:extLst>
            </p:cNvPr>
            <p:cNvSpPr/>
            <p:nvPr/>
          </p:nvSpPr>
          <p:spPr>
            <a:xfrm>
              <a:off x="9486536" y="3891972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-1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-1" y="68857"/>
                    <a:pt x="-1" y="44358"/>
                  </a:cubicBezTo>
                  <a:cubicBezTo>
                    <a:pt x="-1" y="19860"/>
                    <a:pt x="19858" y="0"/>
                    <a:pt x="44356" y="0"/>
                  </a:cubicBezTo>
                  <a:cubicBezTo>
                    <a:pt x="68853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5" name="フリーフォーム 194">
              <a:extLst>
                <a:ext uri="{FF2B5EF4-FFF2-40B4-BE49-F238E27FC236}">
                  <a16:creationId xmlns:a16="http://schemas.microsoft.com/office/drawing/2014/main" id="{7BAA3A74-A972-54E4-E8AB-D8A69FF2244F}"/>
                </a:ext>
              </a:extLst>
            </p:cNvPr>
            <p:cNvSpPr/>
            <p:nvPr/>
          </p:nvSpPr>
          <p:spPr>
            <a:xfrm>
              <a:off x="11356065" y="3891972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-1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-1" y="68857"/>
                    <a:pt x="-1" y="44358"/>
                  </a:cubicBezTo>
                  <a:cubicBezTo>
                    <a:pt x="-1" y="19860"/>
                    <a:pt x="19858" y="0"/>
                    <a:pt x="44356" y="0"/>
                  </a:cubicBezTo>
                  <a:cubicBezTo>
                    <a:pt x="68854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6" name="フリーフォーム 195">
              <a:extLst>
                <a:ext uri="{FF2B5EF4-FFF2-40B4-BE49-F238E27FC236}">
                  <a16:creationId xmlns:a16="http://schemas.microsoft.com/office/drawing/2014/main" id="{33F6A079-00F0-F0ED-DD7D-114FEFD6E75F}"/>
                </a:ext>
              </a:extLst>
            </p:cNvPr>
            <p:cNvSpPr/>
            <p:nvPr/>
          </p:nvSpPr>
          <p:spPr>
            <a:xfrm>
              <a:off x="13225281" y="3891972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-1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-1" y="68857"/>
                    <a:pt x="-1" y="44358"/>
                  </a:cubicBezTo>
                  <a:cubicBezTo>
                    <a:pt x="-1" y="19860"/>
                    <a:pt x="19858" y="0"/>
                    <a:pt x="44356" y="0"/>
                  </a:cubicBezTo>
                  <a:cubicBezTo>
                    <a:pt x="68853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7" name="フリーフォーム 196">
              <a:extLst>
                <a:ext uri="{FF2B5EF4-FFF2-40B4-BE49-F238E27FC236}">
                  <a16:creationId xmlns:a16="http://schemas.microsoft.com/office/drawing/2014/main" id="{01789324-FAC1-C877-8DC4-743238588989}"/>
                </a:ext>
              </a:extLst>
            </p:cNvPr>
            <p:cNvSpPr/>
            <p:nvPr/>
          </p:nvSpPr>
          <p:spPr>
            <a:xfrm>
              <a:off x="1074750" y="3401218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0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0" y="68857"/>
                    <a:pt x="0" y="44358"/>
                  </a:cubicBezTo>
                  <a:cubicBezTo>
                    <a:pt x="0" y="19860"/>
                    <a:pt x="19859" y="0"/>
                    <a:pt x="44356" y="0"/>
                  </a:cubicBezTo>
                  <a:cubicBezTo>
                    <a:pt x="68854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8" name="フリーフォーム 197">
              <a:extLst>
                <a:ext uri="{FF2B5EF4-FFF2-40B4-BE49-F238E27FC236}">
                  <a16:creationId xmlns:a16="http://schemas.microsoft.com/office/drawing/2014/main" id="{34C9C6EA-EE11-7EC8-3F0B-9060CCC7477A}"/>
                </a:ext>
              </a:extLst>
            </p:cNvPr>
            <p:cNvSpPr/>
            <p:nvPr/>
          </p:nvSpPr>
          <p:spPr>
            <a:xfrm>
              <a:off x="2943967" y="3401218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0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0" y="68857"/>
                    <a:pt x="0" y="44358"/>
                  </a:cubicBezTo>
                  <a:cubicBezTo>
                    <a:pt x="0" y="19860"/>
                    <a:pt x="19859" y="0"/>
                    <a:pt x="44356" y="0"/>
                  </a:cubicBezTo>
                  <a:cubicBezTo>
                    <a:pt x="68854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9" name="フリーフォーム 198">
              <a:extLst>
                <a:ext uri="{FF2B5EF4-FFF2-40B4-BE49-F238E27FC236}">
                  <a16:creationId xmlns:a16="http://schemas.microsoft.com/office/drawing/2014/main" id="{3B0B0ADA-78A6-E8A8-8669-2FBDAA4117A4}"/>
                </a:ext>
              </a:extLst>
            </p:cNvPr>
            <p:cNvSpPr/>
            <p:nvPr/>
          </p:nvSpPr>
          <p:spPr>
            <a:xfrm>
              <a:off x="4813183" y="3401218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7 w 88712"/>
                <a:gd name="connsiteY1" fmla="*/ 88717 h 88716"/>
                <a:gd name="connsiteX2" fmla="*/ 0 w 88712"/>
                <a:gd name="connsiteY2" fmla="*/ 44358 h 88716"/>
                <a:gd name="connsiteX3" fmla="*/ 44357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7" y="88717"/>
                  </a:cubicBezTo>
                  <a:cubicBezTo>
                    <a:pt x="19859" y="88717"/>
                    <a:pt x="0" y="68857"/>
                    <a:pt x="0" y="44358"/>
                  </a:cubicBezTo>
                  <a:cubicBezTo>
                    <a:pt x="0" y="19860"/>
                    <a:pt x="19859" y="0"/>
                    <a:pt x="44357" y="0"/>
                  </a:cubicBezTo>
                  <a:cubicBezTo>
                    <a:pt x="68854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0" name="フリーフォーム 199">
              <a:extLst>
                <a:ext uri="{FF2B5EF4-FFF2-40B4-BE49-F238E27FC236}">
                  <a16:creationId xmlns:a16="http://schemas.microsoft.com/office/drawing/2014/main" id="{DD0D1290-979C-12A9-CE5E-C3AA1586D25D}"/>
                </a:ext>
              </a:extLst>
            </p:cNvPr>
            <p:cNvSpPr/>
            <p:nvPr/>
          </p:nvSpPr>
          <p:spPr>
            <a:xfrm>
              <a:off x="6682712" y="3401218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0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0" y="68857"/>
                    <a:pt x="0" y="44358"/>
                  </a:cubicBezTo>
                  <a:cubicBezTo>
                    <a:pt x="0" y="19860"/>
                    <a:pt x="19859" y="0"/>
                    <a:pt x="44356" y="0"/>
                  </a:cubicBezTo>
                  <a:cubicBezTo>
                    <a:pt x="68854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1" name="フリーフォーム 200">
              <a:extLst>
                <a:ext uri="{FF2B5EF4-FFF2-40B4-BE49-F238E27FC236}">
                  <a16:creationId xmlns:a16="http://schemas.microsoft.com/office/drawing/2014/main" id="{CC3FF4E9-6CCA-195F-D8D8-FF6CEA009F5F}"/>
                </a:ext>
              </a:extLst>
            </p:cNvPr>
            <p:cNvSpPr/>
            <p:nvPr/>
          </p:nvSpPr>
          <p:spPr>
            <a:xfrm>
              <a:off x="8551928" y="3401218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-1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8" y="88717"/>
                    <a:pt x="-1" y="68857"/>
                    <a:pt x="-1" y="44358"/>
                  </a:cubicBezTo>
                  <a:cubicBezTo>
                    <a:pt x="-1" y="19860"/>
                    <a:pt x="19857" y="0"/>
                    <a:pt x="44356" y="0"/>
                  </a:cubicBezTo>
                  <a:cubicBezTo>
                    <a:pt x="68853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2" name="フリーフォーム 201">
              <a:extLst>
                <a:ext uri="{FF2B5EF4-FFF2-40B4-BE49-F238E27FC236}">
                  <a16:creationId xmlns:a16="http://schemas.microsoft.com/office/drawing/2014/main" id="{B6E239DA-B28B-9FCC-5E0F-AB3259874CFD}"/>
                </a:ext>
              </a:extLst>
            </p:cNvPr>
            <p:cNvSpPr/>
            <p:nvPr/>
          </p:nvSpPr>
          <p:spPr>
            <a:xfrm>
              <a:off x="10421457" y="3401218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-1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-1" y="68857"/>
                    <a:pt x="-1" y="44358"/>
                  </a:cubicBezTo>
                  <a:cubicBezTo>
                    <a:pt x="-1" y="19860"/>
                    <a:pt x="19858" y="0"/>
                    <a:pt x="44356" y="0"/>
                  </a:cubicBezTo>
                  <a:cubicBezTo>
                    <a:pt x="68853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3" name="フリーフォーム 202">
              <a:extLst>
                <a:ext uri="{FF2B5EF4-FFF2-40B4-BE49-F238E27FC236}">
                  <a16:creationId xmlns:a16="http://schemas.microsoft.com/office/drawing/2014/main" id="{0084A67A-DFA5-FA54-62C2-8A23A1808A43}"/>
                </a:ext>
              </a:extLst>
            </p:cNvPr>
            <p:cNvSpPr/>
            <p:nvPr/>
          </p:nvSpPr>
          <p:spPr>
            <a:xfrm>
              <a:off x="12290673" y="3401218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-1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-1" y="68857"/>
                    <a:pt x="-1" y="44358"/>
                  </a:cubicBezTo>
                  <a:cubicBezTo>
                    <a:pt x="-1" y="19860"/>
                    <a:pt x="19858" y="0"/>
                    <a:pt x="44356" y="0"/>
                  </a:cubicBezTo>
                  <a:cubicBezTo>
                    <a:pt x="68853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4" name="フリーフォーム 203">
              <a:extLst>
                <a:ext uri="{FF2B5EF4-FFF2-40B4-BE49-F238E27FC236}">
                  <a16:creationId xmlns:a16="http://schemas.microsoft.com/office/drawing/2014/main" id="{2E4012A1-C950-6778-CC58-356AE6D685DC}"/>
                </a:ext>
              </a:extLst>
            </p:cNvPr>
            <p:cNvSpPr/>
            <p:nvPr/>
          </p:nvSpPr>
          <p:spPr>
            <a:xfrm>
              <a:off x="14159890" y="3401218"/>
              <a:ext cx="88712" cy="88716"/>
            </a:xfrm>
            <a:custGeom>
              <a:avLst/>
              <a:gdLst>
                <a:gd name="connsiteX0" fmla="*/ 88712 w 88712"/>
                <a:gd name="connsiteY0" fmla="*/ 44358 h 88716"/>
                <a:gd name="connsiteX1" fmla="*/ 44356 w 88712"/>
                <a:gd name="connsiteY1" fmla="*/ 88717 h 88716"/>
                <a:gd name="connsiteX2" fmla="*/ -1 w 88712"/>
                <a:gd name="connsiteY2" fmla="*/ 44358 h 88716"/>
                <a:gd name="connsiteX3" fmla="*/ 44356 w 88712"/>
                <a:gd name="connsiteY3" fmla="*/ 0 h 88716"/>
                <a:gd name="connsiteX4" fmla="*/ 88712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2" y="44358"/>
                  </a:moveTo>
                  <a:cubicBezTo>
                    <a:pt x="88712" y="68857"/>
                    <a:pt x="68854" y="88717"/>
                    <a:pt x="44356" y="88717"/>
                  </a:cubicBezTo>
                  <a:cubicBezTo>
                    <a:pt x="19858" y="88717"/>
                    <a:pt x="-1" y="68857"/>
                    <a:pt x="-1" y="44358"/>
                  </a:cubicBezTo>
                  <a:cubicBezTo>
                    <a:pt x="-1" y="19860"/>
                    <a:pt x="19857" y="0"/>
                    <a:pt x="44356" y="0"/>
                  </a:cubicBezTo>
                  <a:cubicBezTo>
                    <a:pt x="68853" y="0"/>
                    <a:pt x="88712" y="19860"/>
                    <a:pt x="88712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5" name="フリーフォーム 204">
              <a:extLst>
                <a:ext uri="{FF2B5EF4-FFF2-40B4-BE49-F238E27FC236}">
                  <a16:creationId xmlns:a16="http://schemas.microsoft.com/office/drawing/2014/main" id="{96432C39-F4E3-3CC0-65F2-27C697D76EC4}"/>
                </a:ext>
              </a:extLst>
            </p:cNvPr>
            <p:cNvSpPr/>
            <p:nvPr/>
          </p:nvSpPr>
          <p:spPr>
            <a:xfrm>
              <a:off x="2009358" y="2910464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0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0" y="68857"/>
                    <a:pt x="0" y="44358"/>
                  </a:cubicBezTo>
                  <a:cubicBezTo>
                    <a:pt x="0" y="19860"/>
                    <a:pt x="19859" y="0"/>
                    <a:pt x="44356" y="0"/>
                  </a:cubicBezTo>
                  <a:cubicBezTo>
                    <a:pt x="68854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6" name="フリーフォーム 205">
              <a:extLst>
                <a:ext uri="{FF2B5EF4-FFF2-40B4-BE49-F238E27FC236}">
                  <a16:creationId xmlns:a16="http://schemas.microsoft.com/office/drawing/2014/main" id="{01C573AB-5370-7C5F-C350-EF74840B4DC5}"/>
                </a:ext>
              </a:extLst>
            </p:cNvPr>
            <p:cNvSpPr/>
            <p:nvPr/>
          </p:nvSpPr>
          <p:spPr>
            <a:xfrm>
              <a:off x="3878575" y="2910464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0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0" y="68857"/>
                    <a:pt x="0" y="44358"/>
                  </a:cubicBezTo>
                  <a:cubicBezTo>
                    <a:pt x="0" y="19860"/>
                    <a:pt x="19859" y="0"/>
                    <a:pt x="44356" y="0"/>
                  </a:cubicBezTo>
                  <a:cubicBezTo>
                    <a:pt x="68854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7" name="フリーフォーム 206">
              <a:extLst>
                <a:ext uri="{FF2B5EF4-FFF2-40B4-BE49-F238E27FC236}">
                  <a16:creationId xmlns:a16="http://schemas.microsoft.com/office/drawing/2014/main" id="{FC7E151F-BE85-BCD4-712D-27A8DF3382EE}"/>
                </a:ext>
              </a:extLst>
            </p:cNvPr>
            <p:cNvSpPr/>
            <p:nvPr/>
          </p:nvSpPr>
          <p:spPr>
            <a:xfrm>
              <a:off x="5748104" y="2910464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0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0" y="68857"/>
                    <a:pt x="0" y="44358"/>
                  </a:cubicBezTo>
                  <a:cubicBezTo>
                    <a:pt x="0" y="19860"/>
                    <a:pt x="19859" y="0"/>
                    <a:pt x="44356" y="0"/>
                  </a:cubicBezTo>
                  <a:cubicBezTo>
                    <a:pt x="68854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8" name="フリーフォーム 207">
              <a:extLst>
                <a:ext uri="{FF2B5EF4-FFF2-40B4-BE49-F238E27FC236}">
                  <a16:creationId xmlns:a16="http://schemas.microsoft.com/office/drawing/2014/main" id="{7506A2A5-2D77-69CE-2939-77C4E7D2E53E}"/>
                </a:ext>
              </a:extLst>
            </p:cNvPr>
            <p:cNvSpPr/>
            <p:nvPr/>
          </p:nvSpPr>
          <p:spPr>
            <a:xfrm>
              <a:off x="7617320" y="2910464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7 w 88712"/>
                <a:gd name="connsiteY1" fmla="*/ 88717 h 88716"/>
                <a:gd name="connsiteX2" fmla="*/ 0 w 88712"/>
                <a:gd name="connsiteY2" fmla="*/ 44358 h 88716"/>
                <a:gd name="connsiteX3" fmla="*/ 44357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7" y="88717"/>
                  </a:cubicBezTo>
                  <a:cubicBezTo>
                    <a:pt x="19859" y="88717"/>
                    <a:pt x="0" y="68857"/>
                    <a:pt x="0" y="44358"/>
                  </a:cubicBezTo>
                  <a:cubicBezTo>
                    <a:pt x="0" y="19860"/>
                    <a:pt x="19859" y="0"/>
                    <a:pt x="44357" y="0"/>
                  </a:cubicBezTo>
                  <a:cubicBezTo>
                    <a:pt x="68854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9" name="フリーフォーム 208">
              <a:extLst>
                <a:ext uri="{FF2B5EF4-FFF2-40B4-BE49-F238E27FC236}">
                  <a16:creationId xmlns:a16="http://schemas.microsoft.com/office/drawing/2014/main" id="{CE9B4839-2682-F890-B169-DA7B6F568B35}"/>
                </a:ext>
              </a:extLst>
            </p:cNvPr>
            <p:cNvSpPr/>
            <p:nvPr/>
          </p:nvSpPr>
          <p:spPr>
            <a:xfrm>
              <a:off x="9486536" y="2910464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-1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-1" y="68857"/>
                    <a:pt x="-1" y="44358"/>
                  </a:cubicBezTo>
                  <a:cubicBezTo>
                    <a:pt x="-1" y="19860"/>
                    <a:pt x="19858" y="0"/>
                    <a:pt x="44356" y="0"/>
                  </a:cubicBezTo>
                  <a:cubicBezTo>
                    <a:pt x="68853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0" name="フリーフォーム 209">
              <a:extLst>
                <a:ext uri="{FF2B5EF4-FFF2-40B4-BE49-F238E27FC236}">
                  <a16:creationId xmlns:a16="http://schemas.microsoft.com/office/drawing/2014/main" id="{9B2A348E-2AD4-D953-209F-C3D095886719}"/>
                </a:ext>
              </a:extLst>
            </p:cNvPr>
            <p:cNvSpPr/>
            <p:nvPr/>
          </p:nvSpPr>
          <p:spPr>
            <a:xfrm>
              <a:off x="11356065" y="2910464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-1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-1" y="68857"/>
                    <a:pt x="-1" y="44358"/>
                  </a:cubicBezTo>
                  <a:cubicBezTo>
                    <a:pt x="-1" y="19860"/>
                    <a:pt x="19858" y="0"/>
                    <a:pt x="44356" y="0"/>
                  </a:cubicBezTo>
                  <a:cubicBezTo>
                    <a:pt x="68854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1" name="フリーフォーム 210">
              <a:extLst>
                <a:ext uri="{FF2B5EF4-FFF2-40B4-BE49-F238E27FC236}">
                  <a16:creationId xmlns:a16="http://schemas.microsoft.com/office/drawing/2014/main" id="{A5020D6A-CF3C-9A23-F57F-EB4C41DFB064}"/>
                </a:ext>
              </a:extLst>
            </p:cNvPr>
            <p:cNvSpPr/>
            <p:nvPr/>
          </p:nvSpPr>
          <p:spPr>
            <a:xfrm>
              <a:off x="13225281" y="2910464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-1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-1" y="68857"/>
                    <a:pt x="-1" y="44358"/>
                  </a:cubicBezTo>
                  <a:cubicBezTo>
                    <a:pt x="-1" y="19860"/>
                    <a:pt x="19858" y="0"/>
                    <a:pt x="44356" y="0"/>
                  </a:cubicBezTo>
                  <a:cubicBezTo>
                    <a:pt x="68853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2" name="フリーフォーム 211">
              <a:extLst>
                <a:ext uri="{FF2B5EF4-FFF2-40B4-BE49-F238E27FC236}">
                  <a16:creationId xmlns:a16="http://schemas.microsoft.com/office/drawing/2014/main" id="{390E038D-565E-3494-2ED9-7E8191502767}"/>
                </a:ext>
              </a:extLst>
            </p:cNvPr>
            <p:cNvSpPr/>
            <p:nvPr/>
          </p:nvSpPr>
          <p:spPr>
            <a:xfrm>
              <a:off x="1074750" y="2419710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0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0" y="68857"/>
                    <a:pt x="0" y="44358"/>
                  </a:cubicBezTo>
                  <a:cubicBezTo>
                    <a:pt x="0" y="19860"/>
                    <a:pt x="19859" y="0"/>
                    <a:pt x="44356" y="0"/>
                  </a:cubicBezTo>
                  <a:cubicBezTo>
                    <a:pt x="68854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3" name="フリーフォーム 212">
              <a:extLst>
                <a:ext uri="{FF2B5EF4-FFF2-40B4-BE49-F238E27FC236}">
                  <a16:creationId xmlns:a16="http://schemas.microsoft.com/office/drawing/2014/main" id="{20790DD5-0644-A516-E21B-948727A28FE9}"/>
                </a:ext>
              </a:extLst>
            </p:cNvPr>
            <p:cNvSpPr/>
            <p:nvPr/>
          </p:nvSpPr>
          <p:spPr>
            <a:xfrm>
              <a:off x="2943967" y="2419710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0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0" y="68857"/>
                    <a:pt x="0" y="44358"/>
                  </a:cubicBezTo>
                  <a:cubicBezTo>
                    <a:pt x="0" y="19860"/>
                    <a:pt x="19859" y="0"/>
                    <a:pt x="44356" y="0"/>
                  </a:cubicBezTo>
                  <a:cubicBezTo>
                    <a:pt x="68854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4" name="フリーフォーム 213">
              <a:extLst>
                <a:ext uri="{FF2B5EF4-FFF2-40B4-BE49-F238E27FC236}">
                  <a16:creationId xmlns:a16="http://schemas.microsoft.com/office/drawing/2014/main" id="{2F1F3D23-8C9B-E392-E0FC-F931BBF99464}"/>
                </a:ext>
              </a:extLst>
            </p:cNvPr>
            <p:cNvSpPr/>
            <p:nvPr/>
          </p:nvSpPr>
          <p:spPr>
            <a:xfrm>
              <a:off x="4813183" y="2419710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7 w 88712"/>
                <a:gd name="connsiteY1" fmla="*/ 88717 h 88716"/>
                <a:gd name="connsiteX2" fmla="*/ 0 w 88712"/>
                <a:gd name="connsiteY2" fmla="*/ 44358 h 88716"/>
                <a:gd name="connsiteX3" fmla="*/ 44357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7" y="88717"/>
                  </a:cubicBezTo>
                  <a:cubicBezTo>
                    <a:pt x="19859" y="88717"/>
                    <a:pt x="0" y="68857"/>
                    <a:pt x="0" y="44358"/>
                  </a:cubicBezTo>
                  <a:cubicBezTo>
                    <a:pt x="0" y="19860"/>
                    <a:pt x="19859" y="0"/>
                    <a:pt x="44357" y="0"/>
                  </a:cubicBezTo>
                  <a:cubicBezTo>
                    <a:pt x="68854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5" name="フリーフォーム 214">
              <a:extLst>
                <a:ext uri="{FF2B5EF4-FFF2-40B4-BE49-F238E27FC236}">
                  <a16:creationId xmlns:a16="http://schemas.microsoft.com/office/drawing/2014/main" id="{08B124F1-DB86-7B6B-4DD5-81498C1AABFD}"/>
                </a:ext>
              </a:extLst>
            </p:cNvPr>
            <p:cNvSpPr/>
            <p:nvPr/>
          </p:nvSpPr>
          <p:spPr>
            <a:xfrm>
              <a:off x="6682712" y="2419710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0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0" y="68857"/>
                    <a:pt x="0" y="44358"/>
                  </a:cubicBezTo>
                  <a:cubicBezTo>
                    <a:pt x="0" y="19860"/>
                    <a:pt x="19859" y="0"/>
                    <a:pt x="44356" y="0"/>
                  </a:cubicBezTo>
                  <a:cubicBezTo>
                    <a:pt x="68854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6" name="フリーフォーム 215">
              <a:extLst>
                <a:ext uri="{FF2B5EF4-FFF2-40B4-BE49-F238E27FC236}">
                  <a16:creationId xmlns:a16="http://schemas.microsoft.com/office/drawing/2014/main" id="{E2744B59-032C-D8EE-DE71-BC9F58FE9671}"/>
                </a:ext>
              </a:extLst>
            </p:cNvPr>
            <p:cNvSpPr/>
            <p:nvPr/>
          </p:nvSpPr>
          <p:spPr>
            <a:xfrm>
              <a:off x="8551928" y="2419710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-1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8" y="88717"/>
                    <a:pt x="-1" y="68857"/>
                    <a:pt x="-1" y="44358"/>
                  </a:cubicBezTo>
                  <a:cubicBezTo>
                    <a:pt x="-1" y="19860"/>
                    <a:pt x="19857" y="0"/>
                    <a:pt x="44356" y="0"/>
                  </a:cubicBezTo>
                  <a:cubicBezTo>
                    <a:pt x="68853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7" name="フリーフォーム 216">
              <a:extLst>
                <a:ext uri="{FF2B5EF4-FFF2-40B4-BE49-F238E27FC236}">
                  <a16:creationId xmlns:a16="http://schemas.microsoft.com/office/drawing/2014/main" id="{857D87E6-BED0-3231-FA01-6551D6FC5F34}"/>
                </a:ext>
              </a:extLst>
            </p:cNvPr>
            <p:cNvSpPr/>
            <p:nvPr/>
          </p:nvSpPr>
          <p:spPr>
            <a:xfrm>
              <a:off x="10421457" y="2419710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-1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-1" y="68857"/>
                    <a:pt x="-1" y="44358"/>
                  </a:cubicBezTo>
                  <a:cubicBezTo>
                    <a:pt x="-1" y="19860"/>
                    <a:pt x="19858" y="0"/>
                    <a:pt x="44356" y="0"/>
                  </a:cubicBezTo>
                  <a:cubicBezTo>
                    <a:pt x="68853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8" name="フリーフォーム 217">
              <a:extLst>
                <a:ext uri="{FF2B5EF4-FFF2-40B4-BE49-F238E27FC236}">
                  <a16:creationId xmlns:a16="http://schemas.microsoft.com/office/drawing/2014/main" id="{8CD54E20-3A3D-A815-944C-A05A531C4019}"/>
                </a:ext>
              </a:extLst>
            </p:cNvPr>
            <p:cNvSpPr/>
            <p:nvPr/>
          </p:nvSpPr>
          <p:spPr>
            <a:xfrm>
              <a:off x="12290673" y="2419710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-1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-1" y="68857"/>
                    <a:pt x="-1" y="44358"/>
                  </a:cubicBezTo>
                  <a:cubicBezTo>
                    <a:pt x="-1" y="19860"/>
                    <a:pt x="19858" y="0"/>
                    <a:pt x="44356" y="0"/>
                  </a:cubicBezTo>
                  <a:cubicBezTo>
                    <a:pt x="68853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9" name="フリーフォーム 218">
              <a:extLst>
                <a:ext uri="{FF2B5EF4-FFF2-40B4-BE49-F238E27FC236}">
                  <a16:creationId xmlns:a16="http://schemas.microsoft.com/office/drawing/2014/main" id="{8D29F92F-47F7-EB51-5B5A-1DB7D599AA6D}"/>
                </a:ext>
              </a:extLst>
            </p:cNvPr>
            <p:cNvSpPr/>
            <p:nvPr/>
          </p:nvSpPr>
          <p:spPr>
            <a:xfrm>
              <a:off x="14159890" y="2419710"/>
              <a:ext cx="88712" cy="88716"/>
            </a:xfrm>
            <a:custGeom>
              <a:avLst/>
              <a:gdLst>
                <a:gd name="connsiteX0" fmla="*/ 88712 w 88712"/>
                <a:gd name="connsiteY0" fmla="*/ 44358 h 88716"/>
                <a:gd name="connsiteX1" fmla="*/ 44356 w 88712"/>
                <a:gd name="connsiteY1" fmla="*/ 88717 h 88716"/>
                <a:gd name="connsiteX2" fmla="*/ -1 w 88712"/>
                <a:gd name="connsiteY2" fmla="*/ 44358 h 88716"/>
                <a:gd name="connsiteX3" fmla="*/ 44356 w 88712"/>
                <a:gd name="connsiteY3" fmla="*/ 0 h 88716"/>
                <a:gd name="connsiteX4" fmla="*/ 88712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2" y="44358"/>
                  </a:moveTo>
                  <a:cubicBezTo>
                    <a:pt x="88712" y="68857"/>
                    <a:pt x="68854" y="88717"/>
                    <a:pt x="44356" y="88717"/>
                  </a:cubicBezTo>
                  <a:cubicBezTo>
                    <a:pt x="19858" y="88717"/>
                    <a:pt x="-1" y="68857"/>
                    <a:pt x="-1" y="44358"/>
                  </a:cubicBezTo>
                  <a:cubicBezTo>
                    <a:pt x="-1" y="19860"/>
                    <a:pt x="19857" y="0"/>
                    <a:pt x="44356" y="0"/>
                  </a:cubicBezTo>
                  <a:cubicBezTo>
                    <a:pt x="68853" y="0"/>
                    <a:pt x="88712" y="19860"/>
                    <a:pt x="88712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0" name="フリーフォーム 219">
              <a:extLst>
                <a:ext uri="{FF2B5EF4-FFF2-40B4-BE49-F238E27FC236}">
                  <a16:creationId xmlns:a16="http://schemas.microsoft.com/office/drawing/2014/main" id="{854DC78B-E876-80A2-9BC6-3606BF829FDE}"/>
                </a:ext>
              </a:extLst>
            </p:cNvPr>
            <p:cNvSpPr/>
            <p:nvPr/>
          </p:nvSpPr>
          <p:spPr>
            <a:xfrm>
              <a:off x="2009358" y="1929268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0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0" y="68857"/>
                    <a:pt x="0" y="44358"/>
                  </a:cubicBezTo>
                  <a:cubicBezTo>
                    <a:pt x="0" y="19860"/>
                    <a:pt x="19859" y="0"/>
                    <a:pt x="44356" y="0"/>
                  </a:cubicBezTo>
                  <a:cubicBezTo>
                    <a:pt x="68854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1" name="フリーフォーム 220">
              <a:extLst>
                <a:ext uri="{FF2B5EF4-FFF2-40B4-BE49-F238E27FC236}">
                  <a16:creationId xmlns:a16="http://schemas.microsoft.com/office/drawing/2014/main" id="{AAF5F395-BF77-5089-D8E4-591CC9A7CCCF}"/>
                </a:ext>
              </a:extLst>
            </p:cNvPr>
            <p:cNvSpPr/>
            <p:nvPr/>
          </p:nvSpPr>
          <p:spPr>
            <a:xfrm>
              <a:off x="3878575" y="1929268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0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0" y="68857"/>
                    <a:pt x="0" y="44358"/>
                  </a:cubicBezTo>
                  <a:cubicBezTo>
                    <a:pt x="0" y="19860"/>
                    <a:pt x="19859" y="0"/>
                    <a:pt x="44356" y="0"/>
                  </a:cubicBezTo>
                  <a:cubicBezTo>
                    <a:pt x="68854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2" name="フリーフォーム 221">
              <a:extLst>
                <a:ext uri="{FF2B5EF4-FFF2-40B4-BE49-F238E27FC236}">
                  <a16:creationId xmlns:a16="http://schemas.microsoft.com/office/drawing/2014/main" id="{DA45F01B-F6A3-0444-C879-7B2DF7157C22}"/>
                </a:ext>
              </a:extLst>
            </p:cNvPr>
            <p:cNvSpPr/>
            <p:nvPr/>
          </p:nvSpPr>
          <p:spPr>
            <a:xfrm>
              <a:off x="5748104" y="1929268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0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0" y="68857"/>
                    <a:pt x="0" y="44358"/>
                  </a:cubicBezTo>
                  <a:cubicBezTo>
                    <a:pt x="0" y="19860"/>
                    <a:pt x="19859" y="0"/>
                    <a:pt x="44356" y="0"/>
                  </a:cubicBezTo>
                  <a:cubicBezTo>
                    <a:pt x="68854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3" name="フリーフォーム 222">
              <a:extLst>
                <a:ext uri="{FF2B5EF4-FFF2-40B4-BE49-F238E27FC236}">
                  <a16:creationId xmlns:a16="http://schemas.microsoft.com/office/drawing/2014/main" id="{C05E4C50-B0E6-3C07-ABC6-14825D867674}"/>
                </a:ext>
              </a:extLst>
            </p:cNvPr>
            <p:cNvSpPr/>
            <p:nvPr/>
          </p:nvSpPr>
          <p:spPr>
            <a:xfrm>
              <a:off x="7617320" y="1929268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7 w 88712"/>
                <a:gd name="connsiteY1" fmla="*/ 88717 h 88716"/>
                <a:gd name="connsiteX2" fmla="*/ 0 w 88712"/>
                <a:gd name="connsiteY2" fmla="*/ 44358 h 88716"/>
                <a:gd name="connsiteX3" fmla="*/ 44357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7" y="88717"/>
                  </a:cubicBezTo>
                  <a:cubicBezTo>
                    <a:pt x="19859" y="88717"/>
                    <a:pt x="0" y="68857"/>
                    <a:pt x="0" y="44358"/>
                  </a:cubicBezTo>
                  <a:cubicBezTo>
                    <a:pt x="0" y="19860"/>
                    <a:pt x="19859" y="0"/>
                    <a:pt x="44357" y="0"/>
                  </a:cubicBezTo>
                  <a:cubicBezTo>
                    <a:pt x="68854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4" name="フリーフォーム 223">
              <a:extLst>
                <a:ext uri="{FF2B5EF4-FFF2-40B4-BE49-F238E27FC236}">
                  <a16:creationId xmlns:a16="http://schemas.microsoft.com/office/drawing/2014/main" id="{FB2135E6-5609-41C8-5D08-2F40170E1E02}"/>
                </a:ext>
              </a:extLst>
            </p:cNvPr>
            <p:cNvSpPr/>
            <p:nvPr/>
          </p:nvSpPr>
          <p:spPr>
            <a:xfrm>
              <a:off x="9486536" y="1929268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-1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-1" y="68857"/>
                    <a:pt x="-1" y="44358"/>
                  </a:cubicBezTo>
                  <a:cubicBezTo>
                    <a:pt x="-1" y="19860"/>
                    <a:pt x="19858" y="0"/>
                    <a:pt x="44356" y="0"/>
                  </a:cubicBezTo>
                  <a:cubicBezTo>
                    <a:pt x="68853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5" name="フリーフォーム 224">
              <a:extLst>
                <a:ext uri="{FF2B5EF4-FFF2-40B4-BE49-F238E27FC236}">
                  <a16:creationId xmlns:a16="http://schemas.microsoft.com/office/drawing/2014/main" id="{3DA68403-4655-4216-3857-3F62A1C39D88}"/>
                </a:ext>
              </a:extLst>
            </p:cNvPr>
            <p:cNvSpPr/>
            <p:nvPr/>
          </p:nvSpPr>
          <p:spPr>
            <a:xfrm>
              <a:off x="11356065" y="1929268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-1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-1" y="68857"/>
                    <a:pt x="-1" y="44358"/>
                  </a:cubicBezTo>
                  <a:cubicBezTo>
                    <a:pt x="-1" y="19860"/>
                    <a:pt x="19858" y="0"/>
                    <a:pt x="44356" y="0"/>
                  </a:cubicBezTo>
                  <a:cubicBezTo>
                    <a:pt x="68854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6" name="フリーフォーム 225">
              <a:extLst>
                <a:ext uri="{FF2B5EF4-FFF2-40B4-BE49-F238E27FC236}">
                  <a16:creationId xmlns:a16="http://schemas.microsoft.com/office/drawing/2014/main" id="{46D37C2E-6BBC-CA08-2250-A0D2F6C72D29}"/>
                </a:ext>
              </a:extLst>
            </p:cNvPr>
            <p:cNvSpPr/>
            <p:nvPr/>
          </p:nvSpPr>
          <p:spPr>
            <a:xfrm>
              <a:off x="13225281" y="1929268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-1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-1" y="68857"/>
                    <a:pt x="-1" y="44358"/>
                  </a:cubicBezTo>
                  <a:cubicBezTo>
                    <a:pt x="-1" y="19860"/>
                    <a:pt x="19858" y="0"/>
                    <a:pt x="44356" y="0"/>
                  </a:cubicBezTo>
                  <a:cubicBezTo>
                    <a:pt x="68853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7" name="フリーフォーム 226">
              <a:extLst>
                <a:ext uri="{FF2B5EF4-FFF2-40B4-BE49-F238E27FC236}">
                  <a16:creationId xmlns:a16="http://schemas.microsoft.com/office/drawing/2014/main" id="{7E4B59AF-7A27-D441-D19F-F0CEB12504CB}"/>
                </a:ext>
              </a:extLst>
            </p:cNvPr>
            <p:cNvSpPr/>
            <p:nvPr/>
          </p:nvSpPr>
          <p:spPr>
            <a:xfrm>
              <a:off x="1074750" y="1438514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0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0" y="68857"/>
                    <a:pt x="0" y="44358"/>
                  </a:cubicBezTo>
                  <a:cubicBezTo>
                    <a:pt x="0" y="19860"/>
                    <a:pt x="19859" y="0"/>
                    <a:pt x="44356" y="0"/>
                  </a:cubicBezTo>
                  <a:cubicBezTo>
                    <a:pt x="68854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8" name="フリーフォーム 227">
              <a:extLst>
                <a:ext uri="{FF2B5EF4-FFF2-40B4-BE49-F238E27FC236}">
                  <a16:creationId xmlns:a16="http://schemas.microsoft.com/office/drawing/2014/main" id="{0DD8D22E-2DD3-3C21-9929-E062B5DEF902}"/>
                </a:ext>
              </a:extLst>
            </p:cNvPr>
            <p:cNvSpPr/>
            <p:nvPr/>
          </p:nvSpPr>
          <p:spPr>
            <a:xfrm>
              <a:off x="2943967" y="1438514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0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0" y="68857"/>
                    <a:pt x="0" y="44358"/>
                  </a:cubicBezTo>
                  <a:cubicBezTo>
                    <a:pt x="0" y="19860"/>
                    <a:pt x="19859" y="0"/>
                    <a:pt x="44356" y="0"/>
                  </a:cubicBezTo>
                  <a:cubicBezTo>
                    <a:pt x="68854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9" name="フリーフォーム 228">
              <a:extLst>
                <a:ext uri="{FF2B5EF4-FFF2-40B4-BE49-F238E27FC236}">
                  <a16:creationId xmlns:a16="http://schemas.microsoft.com/office/drawing/2014/main" id="{ACAD5ED3-4635-AAA1-C5B0-964C82D21082}"/>
                </a:ext>
              </a:extLst>
            </p:cNvPr>
            <p:cNvSpPr/>
            <p:nvPr/>
          </p:nvSpPr>
          <p:spPr>
            <a:xfrm>
              <a:off x="4813183" y="1438514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7 w 88712"/>
                <a:gd name="connsiteY1" fmla="*/ 88717 h 88716"/>
                <a:gd name="connsiteX2" fmla="*/ 0 w 88712"/>
                <a:gd name="connsiteY2" fmla="*/ 44358 h 88716"/>
                <a:gd name="connsiteX3" fmla="*/ 44357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7" y="88717"/>
                  </a:cubicBezTo>
                  <a:cubicBezTo>
                    <a:pt x="19859" y="88717"/>
                    <a:pt x="0" y="68857"/>
                    <a:pt x="0" y="44358"/>
                  </a:cubicBezTo>
                  <a:cubicBezTo>
                    <a:pt x="0" y="19860"/>
                    <a:pt x="19859" y="0"/>
                    <a:pt x="44357" y="0"/>
                  </a:cubicBezTo>
                  <a:cubicBezTo>
                    <a:pt x="68854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0" name="フリーフォーム 229">
              <a:extLst>
                <a:ext uri="{FF2B5EF4-FFF2-40B4-BE49-F238E27FC236}">
                  <a16:creationId xmlns:a16="http://schemas.microsoft.com/office/drawing/2014/main" id="{8DE3DEB5-BB58-B161-A156-028EB7330022}"/>
                </a:ext>
              </a:extLst>
            </p:cNvPr>
            <p:cNvSpPr/>
            <p:nvPr/>
          </p:nvSpPr>
          <p:spPr>
            <a:xfrm>
              <a:off x="6682712" y="1438514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0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0" y="68857"/>
                    <a:pt x="0" y="44358"/>
                  </a:cubicBezTo>
                  <a:cubicBezTo>
                    <a:pt x="0" y="19860"/>
                    <a:pt x="19859" y="0"/>
                    <a:pt x="44356" y="0"/>
                  </a:cubicBezTo>
                  <a:cubicBezTo>
                    <a:pt x="68854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1" name="フリーフォーム 230">
              <a:extLst>
                <a:ext uri="{FF2B5EF4-FFF2-40B4-BE49-F238E27FC236}">
                  <a16:creationId xmlns:a16="http://schemas.microsoft.com/office/drawing/2014/main" id="{5883D552-C854-291C-429A-27E5C7782891}"/>
                </a:ext>
              </a:extLst>
            </p:cNvPr>
            <p:cNvSpPr/>
            <p:nvPr/>
          </p:nvSpPr>
          <p:spPr>
            <a:xfrm>
              <a:off x="8551928" y="1438514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-1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8" y="88717"/>
                    <a:pt x="-1" y="68857"/>
                    <a:pt x="-1" y="44358"/>
                  </a:cubicBezTo>
                  <a:cubicBezTo>
                    <a:pt x="-1" y="19860"/>
                    <a:pt x="19857" y="0"/>
                    <a:pt x="44356" y="0"/>
                  </a:cubicBezTo>
                  <a:cubicBezTo>
                    <a:pt x="68853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2" name="フリーフォーム 231">
              <a:extLst>
                <a:ext uri="{FF2B5EF4-FFF2-40B4-BE49-F238E27FC236}">
                  <a16:creationId xmlns:a16="http://schemas.microsoft.com/office/drawing/2014/main" id="{BE1DF6E0-1A52-D9DA-AA8D-6B88D7958F4C}"/>
                </a:ext>
              </a:extLst>
            </p:cNvPr>
            <p:cNvSpPr/>
            <p:nvPr/>
          </p:nvSpPr>
          <p:spPr>
            <a:xfrm>
              <a:off x="10421457" y="1438514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-1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-1" y="68857"/>
                    <a:pt x="-1" y="44358"/>
                  </a:cubicBezTo>
                  <a:cubicBezTo>
                    <a:pt x="-1" y="19860"/>
                    <a:pt x="19858" y="0"/>
                    <a:pt x="44356" y="0"/>
                  </a:cubicBezTo>
                  <a:cubicBezTo>
                    <a:pt x="68853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3" name="フリーフォーム 232">
              <a:extLst>
                <a:ext uri="{FF2B5EF4-FFF2-40B4-BE49-F238E27FC236}">
                  <a16:creationId xmlns:a16="http://schemas.microsoft.com/office/drawing/2014/main" id="{9D5C59A7-5896-6CFF-4980-8C56DADBED75}"/>
                </a:ext>
              </a:extLst>
            </p:cNvPr>
            <p:cNvSpPr/>
            <p:nvPr/>
          </p:nvSpPr>
          <p:spPr>
            <a:xfrm>
              <a:off x="12290673" y="1438514"/>
              <a:ext cx="88712" cy="88716"/>
            </a:xfrm>
            <a:custGeom>
              <a:avLst/>
              <a:gdLst>
                <a:gd name="connsiteX0" fmla="*/ 88713 w 88712"/>
                <a:gd name="connsiteY0" fmla="*/ 44358 h 88716"/>
                <a:gd name="connsiteX1" fmla="*/ 44356 w 88712"/>
                <a:gd name="connsiteY1" fmla="*/ 88717 h 88716"/>
                <a:gd name="connsiteX2" fmla="*/ -1 w 88712"/>
                <a:gd name="connsiteY2" fmla="*/ 44358 h 88716"/>
                <a:gd name="connsiteX3" fmla="*/ 44356 w 88712"/>
                <a:gd name="connsiteY3" fmla="*/ 0 h 88716"/>
                <a:gd name="connsiteX4" fmla="*/ 88713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3" y="44358"/>
                  </a:moveTo>
                  <a:cubicBezTo>
                    <a:pt x="88713" y="68857"/>
                    <a:pt x="68854" y="88717"/>
                    <a:pt x="44356" y="88717"/>
                  </a:cubicBezTo>
                  <a:cubicBezTo>
                    <a:pt x="19859" y="88717"/>
                    <a:pt x="-1" y="68857"/>
                    <a:pt x="-1" y="44358"/>
                  </a:cubicBezTo>
                  <a:cubicBezTo>
                    <a:pt x="-1" y="19860"/>
                    <a:pt x="19858" y="0"/>
                    <a:pt x="44356" y="0"/>
                  </a:cubicBezTo>
                  <a:cubicBezTo>
                    <a:pt x="68853" y="0"/>
                    <a:pt x="88713" y="19860"/>
                    <a:pt x="88713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4" name="フリーフォーム 233">
              <a:extLst>
                <a:ext uri="{FF2B5EF4-FFF2-40B4-BE49-F238E27FC236}">
                  <a16:creationId xmlns:a16="http://schemas.microsoft.com/office/drawing/2014/main" id="{B7AA05C0-81EC-C9A9-3116-6B018DDAD054}"/>
                </a:ext>
              </a:extLst>
            </p:cNvPr>
            <p:cNvSpPr/>
            <p:nvPr/>
          </p:nvSpPr>
          <p:spPr>
            <a:xfrm>
              <a:off x="14159890" y="1438514"/>
              <a:ext cx="88712" cy="88716"/>
            </a:xfrm>
            <a:custGeom>
              <a:avLst/>
              <a:gdLst>
                <a:gd name="connsiteX0" fmla="*/ 88712 w 88712"/>
                <a:gd name="connsiteY0" fmla="*/ 44358 h 88716"/>
                <a:gd name="connsiteX1" fmla="*/ 44356 w 88712"/>
                <a:gd name="connsiteY1" fmla="*/ 88717 h 88716"/>
                <a:gd name="connsiteX2" fmla="*/ -1 w 88712"/>
                <a:gd name="connsiteY2" fmla="*/ 44358 h 88716"/>
                <a:gd name="connsiteX3" fmla="*/ 44356 w 88712"/>
                <a:gd name="connsiteY3" fmla="*/ 0 h 88716"/>
                <a:gd name="connsiteX4" fmla="*/ 88712 w 88712"/>
                <a:gd name="connsiteY4" fmla="*/ 44358 h 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88716">
                  <a:moveTo>
                    <a:pt x="88712" y="44358"/>
                  </a:moveTo>
                  <a:cubicBezTo>
                    <a:pt x="88712" y="68857"/>
                    <a:pt x="68854" y="88717"/>
                    <a:pt x="44356" y="88717"/>
                  </a:cubicBezTo>
                  <a:cubicBezTo>
                    <a:pt x="19858" y="88717"/>
                    <a:pt x="-1" y="68857"/>
                    <a:pt x="-1" y="44358"/>
                  </a:cubicBezTo>
                  <a:cubicBezTo>
                    <a:pt x="-1" y="19860"/>
                    <a:pt x="19857" y="0"/>
                    <a:pt x="44356" y="0"/>
                  </a:cubicBezTo>
                  <a:cubicBezTo>
                    <a:pt x="68853" y="0"/>
                    <a:pt x="88712" y="19860"/>
                    <a:pt x="88712" y="44358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05822752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CAC16E80-AFF4-F23C-8CC2-4461E00D795C}"/>
              </a:ext>
            </a:extLst>
          </p:cNvPr>
          <p:cNvSpPr/>
          <p:nvPr/>
        </p:nvSpPr>
        <p:spPr>
          <a:xfrm>
            <a:off x="918415" y="38503"/>
            <a:ext cx="12185302" cy="1760722"/>
          </a:xfrm>
          <a:prstGeom prst="rect">
            <a:avLst/>
          </a:prstGeom>
          <a:pattFill prst="pct10">
            <a:fgClr>
              <a:srgbClr val="2EC2ED"/>
            </a:fgClr>
            <a:bgClr>
              <a:schemeClr val="bg1"/>
            </a:bgClr>
          </a:patt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endParaRPr lang="ja-JP" altLang="en-US" sz="1489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3A9067AF-1A83-CBFC-4E95-F21DDFE9FA44}"/>
              </a:ext>
            </a:extLst>
          </p:cNvPr>
          <p:cNvSpPr/>
          <p:nvPr/>
        </p:nvSpPr>
        <p:spPr>
          <a:xfrm>
            <a:off x="5253505" y="804833"/>
            <a:ext cx="3515124" cy="743584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ja-JP" altLang="en-US" sz="3969" b="1">
                <a:solidFill>
                  <a:srgbClr val="0092FF"/>
                </a:solidFill>
                <a:effectLst>
                  <a:outerShdw dir="1691600" algn="tl" rotWithShape="0">
                    <a:prstClr val="black">
                      <a:alpha val="0"/>
                    </a:prstClr>
                  </a:outerShdw>
                </a:effectLst>
                <a:latin typeface="Noto Sans JP" panose="020B0200000000000000" pitchFamily="34" charset="-128"/>
                <a:ea typeface="Noto Sans JP" panose="020B0200000000000000" pitchFamily="34" charset="-128"/>
              </a:rPr>
              <a:t>標準編</a:t>
            </a: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6D1024EB-A64B-6C67-1D97-F7DA56099793}"/>
              </a:ext>
            </a:extLst>
          </p:cNvPr>
          <p:cNvSpPr/>
          <p:nvPr/>
        </p:nvSpPr>
        <p:spPr>
          <a:xfrm>
            <a:off x="5253505" y="109271"/>
            <a:ext cx="3515124" cy="743584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en-US" altLang="ja-JP" sz="3087" b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63580" dir="780000" sx="102000" sy="102000" algn="tl" rotWithShape="0">
                    <a:prstClr val="black">
                      <a:alpha val="0"/>
                    </a:prstClr>
                  </a:outerShdw>
                </a:effectLst>
                <a:latin typeface="Noto Sans JP" panose="020B0200000000000000" pitchFamily="34" charset="-128"/>
                <a:ea typeface="Noto Sans JP" panose="020B0200000000000000" pitchFamily="34" charset="-128"/>
                <a:cs typeface="Noto Sans Display" panose="020B0502040504020204" pitchFamily="34" charset="0"/>
              </a:rPr>
              <a:t>R+SQL </a:t>
            </a:r>
            <a:r>
              <a:rPr lang="ja-JP" altLang="en-US" sz="3087" b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63580" dir="780000" sx="102000" sy="102000" algn="tl" rotWithShape="0">
                    <a:prstClr val="black">
                      <a:alpha val="0"/>
                    </a:prstClr>
                  </a:outerShdw>
                </a:effectLst>
                <a:latin typeface="Noto Sans JP" panose="020B0200000000000000" pitchFamily="34" charset="-128"/>
                <a:ea typeface="Noto Sans JP" panose="020B0200000000000000" pitchFamily="34" charset="-128"/>
                <a:cs typeface="Noto Sans Display" panose="020B0502040504020204" pitchFamily="34" charset="0"/>
              </a:rPr>
              <a:t>問題集</a:t>
            </a:r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146938AB-0EF3-0FB2-DBB0-105CE9E96E62}"/>
              </a:ext>
            </a:extLst>
          </p:cNvPr>
          <p:cNvSpPr/>
          <p:nvPr/>
        </p:nvSpPr>
        <p:spPr>
          <a:xfrm>
            <a:off x="841625" y="2217343"/>
            <a:ext cx="12185302" cy="1760722"/>
          </a:xfrm>
          <a:prstGeom prst="rect">
            <a:avLst/>
          </a:prstGeom>
          <a:pattFill prst="pct10">
            <a:fgClr>
              <a:schemeClr val="accent4">
                <a:lumMod val="60000"/>
                <a:lumOff val="40000"/>
              </a:schemeClr>
            </a:fgClr>
            <a:bgClr>
              <a:schemeClr val="bg1"/>
            </a:bgClr>
          </a:patt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endParaRPr lang="ja-JP" altLang="en-US" sz="1489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AE043892-27E5-E3BE-D84A-4ED0E82C021B}"/>
              </a:ext>
            </a:extLst>
          </p:cNvPr>
          <p:cNvSpPr/>
          <p:nvPr/>
        </p:nvSpPr>
        <p:spPr>
          <a:xfrm>
            <a:off x="5176717" y="2983673"/>
            <a:ext cx="3515124" cy="743584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ja-JP" altLang="en-US" sz="3969" b="1">
                <a:solidFill>
                  <a:srgbClr val="7030A0"/>
                </a:solidFill>
                <a:effectLst>
                  <a:outerShdw dir="1691600" algn="tl" rotWithShape="0">
                    <a:prstClr val="black">
                      <a:alpha val="0"/>
                    </a:prstClr>
                  </a:outerShdw>
                </a:effectLst>
                <a:latin typeface="Noto Sans JP" panose="020B0200000000000000" pitchFamily="34" charset="-128"/>
                <a:ea typeface="Noto Sans JP" panose="020B0200000000000000" pitchFamily="34" charset="-128"/>
              </a:rPr>
              <a:t>発展編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454563BB-1025-829F-07F2-B036BD2ABE20}"/>
              </a:ext>
            </a:extLst>
          </p:cNvPr>
          <p:cNvSpPr/>
          <p:nvPr/>
        </p:nvSpPr>
        <p:spPr>
          <a:xfrm>
            <a:off x="5176717" y="2288109"/>
            <a:ext cx="3515124" cy="743584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en-US" altLang="ja-JP" sz="3087" b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63580" dir="780000" sx="102000" sy="102000" algn="tl" rotWithShape="0">
                    <a:prstClr val="black">
                      <a:alpha val="0"/>
                    </a:prstClr>
                  </a:outerShdw>
                </a:effectLst>
                <a:latin typeface="Noto Sans JP" panose="020B0200000000000000" pitchFamily="34" charset="-128"/>
                <a:ea typeface="Noto Sans JP" panose="020B0200000000000000" pitchFamily="34" charset="-128"/>
                <a:cs typeface="Noto Sans Display" panose="020B0502040504020204" pitchFamily="34" charset="0"/>
              </a:rPr>
              <a:t>R+SQL </a:t>
            </a:r>
            <a:r>
              <a:rPr lang="ja-JP" altLang="en-US" sz="3087" b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63580" dir="780000" sx="102000" sy="102000" algn="tl" rotWithShape="0">
                    <a:prstClr val="black">
                      <a:alpha val="0"/>
                    </a:prstClr>
                  </a:outerShdw>
                </a:effectLst>
                <a:latin typeface="Noto Sans JP" panose="020B0200000000000000" pitchFamily="34" charset="-128"/>
                <a:ea typeface="Noto Sans JP" panose="020B0200000000000000" pitchFamily="34" charset="-128"/>
                <a:cs typeface="Noto Sans Display" panose="020B0502040504020204" pitchFamily="34" charset="0"/>
              </a:rPr>
              <a:t>問題集</a:t>
            </a: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C89BB324-FA43-B6CE-939E-8024DABD7EC0}"/>
              </a:ext>
            </a:extLst>
          </p:cNvPr>
          <p:cNvSpPr/>
          <p:nvPr/>
        </p:nvSpPr>
        <p:spPr>
          <a:xfrm>
            <a:off x="841625" y="4650891"/>
            <a:ext cx="12185302" cy="1760722"/>
          </a:xfrm>
          <a:prstGeom prst="rect">
            <a:avLst/>
          </a:prstGeom>
          <a:pattFill prst="pct10">
            <a:fgClr>
              <a:schemeClr val="accent6">
                <a:lumMod val="60000"/>
                <a:lumOff val="40000"/>
              </a:schemeClr>
            </a:fgClr>
            <a:bgClr>
              <a:schemeClr val="bg1"/>
            </a:bgClr>
          </a:patt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endParaRPr lang="ja-JP" altLang="en-US" sz="1489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C5671176-5E36-9EFC-C1A0-84268AED912B}"/>
              </a:ext>
            </a:extLst>
          </p:cNvPr>
          <p:cNvSpPr/>
          <p:nvPr/>
        </p:nvSpPr>
        <p:spPr>
          <a:xfrm>
            <a:off x="5176717" y="5417223"/>
            <a:ext cx="3515124" cy="743584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ja-JP" altLang="en-US" sz="3969" b="1">
                <a:solidFill>
                  <a:schemeClr val="accent6">
                    <a:lumMod val="75000"/>
                  </a:schemeClr>
                </a:solidFill>
                <a:effectLst>
                  <a:outerShdw dir="1691600" algn="tl" rotWithShape="0">
                    <a:prstClr val="black">
                      <a:alpha val="0"/>
                    </a:prstClr>
                  </a:outerShdw>
                </a:effectLst>
                <a:latin typeface="Noto Sans JP" panose="020B0200000000000000" pitchFamily="34" charset="-128"/>
                <a:ea typeface="Noto Sans JP" panose="020B0200000000000000" pitchFamily="34" charset="-128"/>
              </a:rPr>
              <a:t>挑戦編</a:t>
            </a: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F66FFE55-252A-97B4-51BE-98C4BAA14236}"/>
              </a:ext>
            </a:extLst>
          </p:cNvPr>
          <p:cNvSpPr/>
          <p:nvPr/>
        </p:nvSpPr>
        <p:spPr>
          <a:xfrm>
            <a:off x="5176717" y="4721659"/>
            <a:ext cx="3515124" cy="743584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en-US" altLang="ja-JP" sz="3087" b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63580" dir="780000" sx="102000" sy="102000" algn="tl" rotWithShape="0">
                    <a:prstClr val="black">
                      <a:alpha val="0"/>
                    </a:prstClr>
                  </a:outerShdw>
                </a:effectLst>
                <a:latin typeface="Noto Sans JP" panose="020B0200000000000000" pitchFamily="34" charset="-128"/>
                <a:ea typeface="Noto Sans JP" panose="020B0200000000000000" pitchFamily="34" charset="-128"/>
                <a:cs typeface="Noto Sans Display" panose="020B0502040504020204" pitchFamily="34" charset="0"/>
              </a:rPr>
              <a:t>R+SQL </a:t>
            </a:r>
            <a:r>
              <a:rPr lang="ja-JP" altLang="en-US" sz="3087" b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63580" dir="780000" sx="102000" sy="102000" algn="tl" rotWithShape="0">
                    <a:prstClr val="black">
                      <a:alpha val="0"/>
                    </a:prstClr>
                  </a:outerShdw>
                </a:effectLst>
                <a:latin typeface="Noto Sans JP" panose="020B0200000000000000" pitchFamily="34" charset="-128"/>
                <a:ea typeface="Noto Sans JP" panose="020B0200000000000000" pitchFamily="34" charset="-128"/>
                <a:cs typeface="Noto Sans Display" panose="020B0502040504020204" pitchFamily="34" charset="0"/>
              </a:rPr>
              <a:t>問題集</a:t>
            </a:r>
          </a:p>
        </p:txBody>
      </p:sp>
    </p:spTree>
    <p:extLst>
      <p:ext uri="{BB962C8B-B14F-4D97-AF65-F5344CB8AC3E}">
        <p14:creationId xmlns:p14="http://schemas.microsoft.com/office/powerpoint/2010/main" val="247807663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5966A4D9-017A-B3D0-038C-9D88C994BB94}"/>
              </a:ext>
            </a:extLst>
          </p:cNvPr>
          <p:cNvSpPr>
            <a:spLocks noChangeAspect="1"/>
          </p:cNvSpPr>
          <p:nvPr/>
        </p:nvSpPr>
        <p:spPr>
          <a:xfrm>
            <a:off x="929147" y="252424"/>
            <a:ext cx="12541925" cy="705483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endParaRPr lang="ja-JP" altLang="en-US" sz="1489"/>
          </a:p>
        </p:txBody>
      </p:sp>
    </p:spTree>
    <p:extLst>
      <p:ext uri="{BB962C8B-B14F-4D97-AF65-F5344CB8AC3E}">
        <p14:creationId xmlns:p14="http://schemas.microsoft.com/office/powerpoint/2010/main" val="41650085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75000"/>
            <a:alpha val="65763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" name="グループ化 120">
            <a:extLst>
              <a:ext uri="{FF2B5EF4-FFF2-40B4-BE49-F238E27FC236}">
                <a16:creationId xmlns:a16="http://schemas.microsoft.com/office/drawing/2014/main" id="{3C999B40-0C26-335B-786B-9844F6DE63AA}"/>
              </a:ext>
            </a:extLst>
          </p:cNvPr>
          <p:cNvGrpSpPr/>
          <p:nvPr/>
        </p:nvGrpSpPr>
        <p:grpSpPr>
          <a:xfrm>
            <a:off x="620051" y="309258"/>
            <a:ext cx="13153860" cy="6938657"/>
            <a:chOff x="620051" y="309258"/>
            <a:chExt cx="13153860" cy="6938657"/>
          </a:xfrm>
        </p:grpSpPr>
        <p:sp>
          <p:nvSpPr>
            <p:cNvPr id="8" name="フリーフォーム 7">
              <a:extLst>
                <a:ext uri="{FF2B5EF4-FFF2-40B4-BE49-F238E27FC236}">
                  <a16:creationId xmlns:a16="http://schemas.microsoft.com/office/drawing/2014/main" id="{78C8F299-3F87-1A18-2338-A214C8CF90A5}"/>
                </a:ext>
              </a:extLst>
            </p:cNvPr>
            <p:cNvSpPr/>
            <p:nvPr/>
          </p:nvSpPr>
          <p:spPr>
            <a:xfrm>
              <a:off x="620051" y="7179191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3364C1A3-22CA-7F78-BE71-917219383B0B}"/>
                </a:ext>
              </a:extLst>
            </p:cNvPr>
            <p:cNvSpPr/>
            <p:nvPr/>
          </p:nvSpPr>
          <p:spPr>
            <a:xfrm>
              <a:off x="2489267" y="7179191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F702B83D-A605-CD02-75FF-F048B768E0A5}"/>
                </a:ext>
              </a:extLst>
            </p:cNvPr>
            <p:cNvSpPr/>
            <p:nvPr/>
          </p:nvSpPr>
          <p:spPr>
            <a:xfrm>
              <a:off x="4358484" y="7179191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0E02AD1B-B30E-A605-D523-A2F36B99C033}"/>
                </a:ext>
              </a:extLst>
            </p:cNvPr>
            <p:cNvSpPr/>
            <p:nvPr/>
          </p:nvSpPr>
          <p:spPr>
            <a:xfrm>
              <a:off x="6228013" y="7179191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0947DC85-AC08-5CBB-79C3-B7FA6591DF41}"/>
                </a:ext>
              </a:extLst>
            </p:cNvPr>
            <p:cNvSpPr/>
            <p:nvPr/>
          </p:nvSpPr>
          <p:spPr>
            <a:xfrm>
              <a:off x="8097229" y="7179191"/>
              <a:ext cx="68721" cy="68724"/>
            </a:xfrm>
            <a:custGeom>
              <a:avLst/>
              <a:gdLst>
                <a:gd name="connsiteX0" fmla="*/ 68722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2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2" y="34362"/>
                  </a:moveTo>
                  <a:cubicBezTo>
                    <a:pt x="68722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8" y="0"/>
                    <a:pt x="68722" y="15384"/>
                    <a:pt x="68722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E27B50E7-C355-A1C1-C6BE-9DBE79A5D4E0}"/>
                </a:ext>
              </a:extLst>
            </p:cNvPr>
            <p:cNvSpPr/>
            <p:nvPr/>
          </p:nvSpPr>
          <p:spPr>
            <a:xfrm>
              <a:off x="9966758" y="7179191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0D9C1A1-480B-CE32-D98C-2F63B00D5506}"/>
                </a:ext>
              </a:extLst>
            </p:cNvPr>
            <p:cNvSpPr/>
            <p:nvPr/>
          </p:nvSpPr>
          <p:spPr>
            <a:xfrm>
              <a:off x="11835974" y="7179191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5C5F584E-909A-E3FE-3A60-818464445004}"/>
                </a:ext>
              </a:extLst>
            </p:cNvPr>
            <p:cNvSpPr/>
            <p:nvPr/>
          </p:nvSpPr>
          <p:spPr>
            <a:xfrm>
              <a:off x="13705190" y="7179191"/>
              <a:ext cx="68721" cy="68724"/>
            </a:xfrm>
            <a:custGeom>
              <a:avLst/>
              <a:gdLst>
                <a:gd name="connsiteX0" fmla="*/ 68722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2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2" y="34362"/>
                  </a:moveTo>
                  <a:cubicBezTo>
                    <a:pt x="68722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8" y="0"/>
                    <a:pt x="68722" y="15384"/>
                    <a:pt x="68722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91D30945-F2C6-40A3-93BA-9E824A6004C0}"/>
                </a:ext>
              </a:extLst>
            </p:cNvPr>
            <p:cNvSpPr/>
            <p:nvPr/>
          </p:nvSpPr>
          <p:spPr>
            <a:xfrm>
              <a:off x="1554659" y="6688437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5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8" y="68725"/>
                    <a:pt x="34361" y="68725"/>
                  </a:cubicBezTo>
                  <a:cubicBezTo>
                    <a:pt x="15384" y="68725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1" y="0"/>
                  </a:cubicBezTo>
                  <a:cubicBezTo>
                    <a:pt x="53338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89032663-A48D-12A1-A694-C5879E44EF37}"/>
                </a:ext>
              </a:extLst>
            </p:cNvPr>
            <p:cNvSpPr/>
            <p:nvPr/>
          </p:nvSpPr>
          <p:spPr>
            <a:xfrm>
              <a:off x="3423876" y="6688437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5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5"/>
                    <a:pt x="34361" y="68725"/>
                  </a:cubicBezTo>
                  <a:cubicBezTo>
                    <a:pt x="15384" y="68725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1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CE03F8DA-F758-563B-C849-E79AE8FB11FA}"/>
                </a:ext>
              </a:extLst>
            </p:cNvPr>
            <p:cNvSpPr/>
            <p:nvPr/>
          </p:nvSpPr>
          <p:spPr>
            <a:xfrm>
              <a:off x="5293404" y="6688437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5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5"/>
                    <a:pt x="34361" y="68725"/>
                  </a:cubicBezTo>
                  <a:cubicBezTo>
                    <a:pt x="15384" y="68725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1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9992B11F-F665-A6CE-673F-2F064B325A7C}"/>
                </a:ext>
              </a:extLst>
            </p:cNvPr>
            <p:cNvSpPr/>
            <p:nvPr/>
          </p:nvSpPr>
          <p:spPr>
            <a:xfrm>
              <a:off x="7162621" y="6688437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5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5"/>
                    <a:pt x="34360" y="68725"/>
                  </a:cubicBezTo>
                  <a:cubicBezTo>
                    <a:pt x="15384" y="68725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0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F4BF4490-333C-EBF2-DEA8-8F75B1EF7814}"/>
                </a:ext>
              </a:extLst>
            </p:cNvPr>
            <p:cNvSpPr/>
            <p:nvPr/>
          </p:nvSpPr>
          <p:spPr>
            <a:xfrm>
              <a:off x="9031837" y="6688437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5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5"/>
                    <a:pt x="34360" y="68725"/>
                  </a:cubicBezTo>
                  <a:cubicBezTo>
                    <a:pt x="15383" y="68725"/>
                    <a:pt x="0" y="53340"/>
                    <a:pt x="0" y="34362"/>
                  </a:cubicBezTo>
                  <a:cubicBezTo>
                    <a:pt x="0" y="15385"/>
                    <a:pt x="15383" y="0"/>
                    <a:pt x="34360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5C42E9A5-ADAD-F71D-E631-97C4DE734626}"/>
                </a:ext>
              </a:extLst>
            </p:cNvPr>
            <p:cNvSpPr/>
            <p:nvPr/>
          </p:nvSpPr>
          <p:spPr>
            <a:xfrm>
              <a:off x="10901366" y="6688437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5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5"/>
                    <a:pt x="34360" y="68725"/>
                  </a:cubicBezTo>
                  <a:cubicBezTo>
                    <a:pt x="15384" y="68725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0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00689455-6F02-3DAF-1D0E-CAB7B2960DA0}"/>
                </a:ext>
              </a:extLst>
            </p:cNvPr>
            <p:cNvSpPr/>
            <p:nvPr/>
          </p:nvSpPr>
          <p:spPr>
            <a:xfrm>
              <a:off x="12770582" y="6688437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5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5"/>
                    <a:pt x="34360" y="68725"/>
                  </a:cubicBezTo>
                  <a:cubicBezTo>
                    <a:pt x="15384" y="68725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0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F6960F80-39B3-64C4-83BD-9EF1054522E3}"/>
                </a:ext>
              </a:extLst>
            </p:cNvPr>
            <p:cNvSpPr/>
            <p:nvPr/>
          </p:nvSpPr>
          <p:spPr>
            <a:xfrm>
              <a:off x="620051" y="6197995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AF8B3219-2770-33C6-0CC0-8205B61450C3}"/>
                </a:ext>
              </a:extLst>
            </p:cNvPr>
            <p:cNvSpPr/>
            <p:nvPr/>
          </p:nvSpPr>
          <p:spPr>
            <a:xfrm>
              <a:off x="2489267" y="6197995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7D91C079-808F-5DB5-D92A-B0F9CEFF2A41}"/>
                </a:ext>
              </a:extLst>
            </p:cNvPr>
            <p:cNvSpPr/>
            <p:nvPr/>
          </p:nvSpPr>
          <p:spPr>
            <a:xfrm>
              <a:off x="4358484" y="6197995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34D2C884-B36A-514E-2EAE-F300967A3AE6}"/>
                </a:ext>
              </a:extLst>
            </p:cNvPr>
            <p:cNvSpPr/>
            <p:nvPr/>
          </p:nvSpPr>
          <p:spPr>
            <a:xfrm>
              <a:off x="6228013" y="6197995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DFE9B8D0-9255-3E10-AA52-1F5A37B64F83}"/>
                </a:ext>
              </a:extLst>
            </p:cNvPr>
            <p:cNvSpPr/>
            <p:nvPr/>
          </p:nvSpPr>
          <p:spPr>
            <a:xfrm>
              <a:off x="8097229" y="6197995"/>
              <a:ext cx="68721" cy="68724"/>
            </a:xfrm>
            <a:custGeom>
              <a:avLst/>
              <a:gdLst>
                <a:gd name="connsiteX0" fmla="*/ 68722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2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2" y="34362"/>
                  </a:moveTo>
                  <a:cubicBezTo>
                    <a:pt x="68722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8" y="0"/>
                    <a:pt x="68722" y="15384"/>
                    <a:pt x="68722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F22E1732-007A-3E71-0581-0A47B6398F6E}"/>
                </a:ext>
              </a:extLst>
            </p:cNvPr>
            <p:cNvSpPr/>
            <p:nvPr/>
          </p:nvSpPr>
          <p:spPr>
            <a:xfrm>
              <a:off x="9966758" y="6197995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84399A3F-290F-E30F-D6FF-4455D176DC13}"/>
                </a:ext>
              </a:extLst>
            </p:cNvPr>
            <p:cNvSpPr/>
            <p:nvPr/>
          </p:nvSpPr>
          <p:spPr>
            <a:xfrm>
              <a:off x="11835974" y="6197995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48D5C9CF-6573-93DF-FCAD-8E25A763C203}"/>
                </a:ext>
              </a:extLst>
            </p:cNvPr>
            <p:cNvSpPr/>
            <p:nvPr/>
          </p:nvSpPr>
          <p:spPr>
            <a:xfrm>
              <a:off x="13705190" y="6197995"/>
              <a:ext cx="68721" cy="68724"/>
            </a:xfrm>
            <a:custGeom>
              <a:avLst/>
              <a:gdLst>
                <a:gd name="connsiteX0" fmla="*/ 68722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2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2" y="34362"/>
                  </a:moveTo>
                  <a:cubicBezTo>
                    <a:pt x="68722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8" y="0"/>
                    <a:pt x="68722" y="15384"/>
                    <a:pt x="68722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797D1201-0B57-9F00-E2F7-B56BF48A388E}"/>
                </a:ext>
              </a:extLst>
            </p:cNvPr>
            <p:cNvSpPr/>
            <p:nvPr/>
          </p:nvSpPr>
          <p:spPr>
            <a:xfrm>
              <a:off x="1554659" y="5707241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5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8" y="68725"/>
                    <a:pt x="34361" y="68725"/>
                  </a:cubicBezTo>
                  <a:cubicBezTo>
                    <a:pt x="15384" y="68725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1" y="0"/>
                  </a:cubicBezTo>
                  <a:cubicBezTo>
                    <a:pt x="53338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46501978-EC48-C926-90B0-22CE8353856D}"/>
                </a:ext>
              </a:extLst>
            </p:cNvPr>
            <p:cNvSpPr/>
            <p:nvPr/>
          </p:nvSpPr>
          <p:spPr>
            <a:xfrm>
              <a:off x="3423876" y="5707241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5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5"/>
                    <a:pt x="34361" y="68725"/>
                  </a:cubicBezTo>
                  <a:cubicBezTo>
                    <a:pt x="15384" y="68725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1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D53231CF-DCDC-3056-B219-FD9CCE75BE31}"/>
                </a:ext>
              </a:extLst>
            </p:cNvPr>
            <p:cNvSpPr/>
            <p:nvPr/>
          </p:nvSpPr>
          <p:spPr>
            <a:xfrm>
              <a:off x="5293404" y="5707241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5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5"/>
                    <a:pt x="34361" y="68725"/>
                  </a:cubicBezTo>
                  <a:cubicBezTo>
                    <a:pt x="15384" y="68725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1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6CFF665D-983E-DED5-0DEE-E0EFE1CFD2A8}"/>
                </a:ext>
              </a:extLst>
            </p:cNvPr>
            <p:cNvSpPr/>
            <p:nvPr/>
          </p:nvSpPr>
          <p:spPr>
            <a:xfrm>
              <a:off x="7162621" y="5707241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5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5"/>
                    <a:pt x="34360" y="68725"/>
                  </a:cubicBezTo>
                  <a:cubicBezTo>
                    <a:pt x="15384" y="68725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0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2598600B-5C87-34A6-9B34-44F7FC7F7924}"/>
                </a:ext>
              </a:extLst>
            </p:cNvPr>
            <p:cNvSpPr/>
            <p:nvPr/>
          </p:nvSpPr>
          <p:spPr>
            <a:xfrm>
              <a:off x="9031837" y="5707241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5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5"/>
                    <a:pt x="34360" y="68725"/>
                  </a:cubicBezTo>
                  <a:cubicBezTo>
                    <a:pt x="15383" y="68725"/>
                    <a:pt x="0" y="53340"/>
                    <a:pt x="0" y="34362"/>
                  </a:cubicBezTo>
                  <a:cubicBezTo>
                    <a:pt x="0" y="15385"/>
                    <a:pt x="15383" y="0"/>
                    <a:pt x="34360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866D6A50-A795-4A3B-1882-1F8B860EFD02}"/>
                </a:ext>
              </a:extLst>
            </p:cNvPr>
            <p:cNvSpPr/>
            <p:nvPr/>
          </p:nvSpPr>
          <p:spPr>
            <a:xfrm>
              <a:off x="10901366" y="5707241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5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5"/>
                    <a:pt x="34360" y="68725"/>
                  </a:cubicBezTo>
                  <a:cubicBezTo>
                    <a:pt x="15384" y="68725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0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42F1B941-BF57-91B7-9BF9-87F1E1742D3F}"/>
                </a:ext>
              </a:extLst>
            </p:cNvPr>
            <p:cNvSpPr/>
            <p:nvPr/>
          </p:nvSpPr>
          <p:spPr>
            <a:xfrm>
              <a:off x="12770582" y="5707241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5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5"/>
                    <a:pt x="34360" y="68725"/>
                  </a:cubicBezTo>
                  <a:cubicBezTo>
                    <a:pt x="15384" y="68725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0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6BE474C4-0732-A951-2E42-54E4345CBAA6}"/>
                </a:ext>
              </a:extLst>
            </p:cNvPr>
            <p:cNvSpPr/>
            <p:nvPr/>
          </p:nvSpPr>
          <p:spPr>
            <a:xfrm>
              <a:off x="620051" y="5216487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FF7D28C1-08C9-5C63-7507-53D32410B123}"/>
                </a:ext>
              </a:extLst>
            </p:cNvPr>
            <p:cNvSpPr/>
            <p:nvPr/>
          </p:nvSpPr>
          <p:spPr>
            <a:xfrm>
              <a:off x="2489267" y="5216487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927A6014-C489-75C1-F5B0-69A804886140}"/>
                </a:ext>
              </a:extLst>
            </p:cNvPr>
            <p:cNvSpPr/>
            <p:nvPr/>
          </p:nvSpPr>
          <p:spPr>
            <a:xfrm>
              <a:off x="4358484" y="5216487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B051F966-0D75-F5A8-7E21-150534EFE462}"/>
                </a:ext>
              </a:extLst>
            </p:cNvPr>
            <p:cNvSpPr/>
            <p:nvPr/>
          </p:nvSpPr>
          <p:spPr>
            <a:xfrm>
              <a:off x="6228013" y="5216487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03B9FEFE-9642-8882-1171-E1664D03657A}"/>
                </a:ext>
              </a:extLst>
            </p:cNvPr>
            <p:cNvSpPr/>
            <p:nvPr/>
          </p:nvSpPr>
          <p:spPr>
            <a:xfrm>
              <a:off x="8097229" y="5216487"/>
              <a:ext cx="68721" cy="68724"/>
            </a:xfrm>
            <a:custGeom>
              <a:avLst/>
              <a:gdLst>
                <a:gd name="connsiteX0" fmla="*/ 68722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2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2" y="34362"/>
                  </a:moveTo>
                  <a:cubicBezTo>
                    <a:pt x="68722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8" y="0"/>
                    <a:pt x="68722" y="15384"/>
                    <a:pt x="68722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9FCB1FFC-6084-9792-03A0-A3AE1E8BE4FF}"/>
                </a:ext>
              </a:extLst>
            </p:cNvPr>
            <p:cNvSpPr/>
            <p:nvPr/>
          </p:nvSpPr>
          <p:spPr>
            <a:xfrm>
              <a:off x="9966758" y="5216487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63F93C25-ACEE-66FF-0EA4-4EE80C4B5C51}"/>
                </a:ext>
              </a:extLst>
            </p:cNvPr>
            <p:cNvSpPr/>
            <p:nvPr/>
          </p:nvSpPr>
          <p:spPr>
            <a:xfrm>
              <a:off x="11835974" y="5216487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E177CCFF-7253-4996-DE97-FA2E0A51A69E}"/>
                </a:ext>
              </a:extLst>
            </p:cNvPr>
            <p:cNvSpPr/>
            <p:nvPr/>
          </p:nvSpPr>
          <p:spPr>
            <a:xfrm>
              <a:off x="13705190" y="5216487"/>
              <a:ext cx="68721" cy="68724"/>
            </a:xfrm>
            <a:custGeom>
              <a:avLst/>
              <a:gdLst>
                <a:gd name="connsiteX0" fmla="*/ 68722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2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2" y="34362"/>
                  </a:moveTo>
                  <a:cubicBezTo>
                    <a:pt x="68722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8" y="0"/>
                    <a:pt x="68722" y="15384"/>
                    <a:pt x="68722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8FCB35A5-0624-C907-F890-3D87EB7CB104}"/>
                </a:ext>
              </a:extLst>
            </p:cNvPr>
            <p:cNvSpPr/>
            <p:nvPr/>
          </p:nvSpPr>
          <p:spPr>
            <a:xfrm>
              <a:off x="1554659" y="4725733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5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8" y="68725"/>
                    <a:pt x="34361" y="68725"/>
                  </a:cubicBezTo>
                  <a:cubicBezTo>
                    <a:pt x="15384" y="68725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1" y="0"/>
                  </a:cubicBezTo>
                  <a:cubicBezTo>
                    <a:pt x="53338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4461C1DC-709A-457C-DB77-BDBAC300B7CA}"/>
                </a:ext>
              </a:extLst>
            </p:cNvPr>
            <p:cNvSpPr/>
            <p:nvPr/>
          </p:nvSpPr>
          <p:spPr>
            <a:xfrm>
              <a:off x="3423876" y="4725733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5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5"/>
                    <a:pt x="34361" y="68725"/>
                  </a:cubicBezTo>
                  <a:cubicBezTo>
                    <a:pt x="15384" y="68725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1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4E5A3AB-C6C9-4206-15FF-1FBC2DE155B5}"/>
                </a:ext>
              </a:extLst>
            </p:cNvPr>
            <p:cNvSpPr/>
            <p:nvPr/>
          </p:nvSpPr>
          <p:spPr>
            <a:xfrm>
              <a:off x="5293404" y="4725733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5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5"/>
                    <a:pt x="34361" y="68725"/>
                  </a:cubicBezTo>
                  <a:cubicBezTo>
                    <a:pt x="15384" y="68725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1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6BF23DC3-8F55-BAA0-409D-786BD3F3257F}"/>
                </a:ext>
              </a:extLst>
            </p:cNvPr>
            <p:cNvSpPr/>
            <p:nvPr/>
          </p:nvSpPr>
          <p:spPr>
            <a:xfrm>
              <a:off x="7162621" y="4725733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5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5"/>
                    <a:pt x="34360" y="68725"/>
                  </a:cubicBezTo>
                  <a:cubicBezTo>
                    <a:pt x="15384" y="68725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0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D98A20C9-475C-5E20-06FB-CD9F53D2F99D}"/>
                </a:ext>
              </a:extLst>
            </p:cNvPr>
            <p:cNvSpPr/>
            <p:nvPr/>
          </p:nvSpPr>
          <p:spPr>
            <a:xfrm>
              <a:off x="9031837" y="4725733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5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5"/>
                    <a:pt x="34360" y="68725"/>
                  </a:cubicBezTo>
                  <a:cubicBezTo>
                    <a:pt x="15383" y="68725"/>
                    <a:pt x="0" y="53340"/>
                    <a:pt x="0" y="34362"/>
                  </a:cubicBezTo>
                  <a:cubicBezTo>
                    <a:pt x="0" y="15385"/>
                    <a:pt x="15383" y="0"/>
                    <a:pt x="34360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043EEB7B-5D97-7DC4-74CC-C3A904249CF3}"/>
                </a:ext>
              </a:extLst>
            </p:cNvPr>
            <p:cNvSpPr/>
            <p:nvPr/>
          </p:nvSpPr>
          <p:spPr>
            <a:xfrm>
              <a:off x="10901366" y="4725733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5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5"/>
                    <a:pt x="34360" y="68725"/>
                  </a:cubicBezTo>
                  <a:cubicBezTo>
                    <a:pt x="15384" y="68725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0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B1501088-484D-B30F-AB5E-97A5415B5115}"/>
                </a:ext>
              </a:extLst>
            </p:cNvPr>
            <p:cNvSpPr/>
            <p:nvPr/>
          </p:nvSpPr>
          <p:spPr>
            <a:xfrm>
              <a:off x="12770582" y="4725733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5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5"/>
                    <a:pt x="34360" y="68725"/>
                  </a:cubicBezTo>
                  <a:cubicBezTo>
                    <a:pt x="15384" y="68725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0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2E5DBC92-8AB7-7509-4F0D-CF7376EC6503}"/>
                </a:ext>
              </a:extLst>
            </p:cNvPr>
            <p:cNvSpPr/>
            <p:nvPr/>
          </p:nvSpPr>
          <p:spPr>
            <a:xfrm>
              <a:off x="620051" y="4234978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BBBC22E9-0486-4373-B0CC-288D0C446C2C}"/>
                </a:ext>
              </a:extLst>
            </p:cNvPr>
            <p:cNvSpPr/>
            <p:nvPr/>
          </p:nvSpPr>
          <p:spPr>
            <a:xfrm>
              <a:off x="2489267" y="4234978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7ADC985B-0453-0926-2166-45E928DAE325}"/>
                </a:ext>
              </a:extLst>
            </p:cNvPr>
            <p:cNvSpPr/>
            <p:nvPr/>
          </p:nvSpPr>
          <p:spPr>
            <a:xfrm>
              <a:off x="4358484" y="4234978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2F92919E-6370-928D-BA35-AB9E79509858}"/>
                </a:ext>
              </a:extLst>
            </p:cNvPr>
            <p:cNvSpPr/>
            <p:nvPr/>
          </p:nvSpPr>
          <p:spPr>
            <a:xfrm>
              <a:off x="6228013" y="4234978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C7A93B46-D698-1600-6613-3BFA2F779991}"/>
                </a:ext>
              </a:extLst>
            </p:cNvPr>
            <p:cNvSpPr/>
            <p:nvPr/>
          </p:nvSpPr>
          <p:spPr>
            <a:xfrm>
              <a:off x="8097229" y="4234978"/>
              <a:ext cx="68721" cy="68724"/>
            </a:xfrm>
            <a:custGeom>
              <a:avLst/>
              <a:gdLst>
                <a:gd name="connsiteX0" fmla="*/ 68722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2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2" y="34362"/>
                  </a:moveTo>
                  <a:cubicBezTo>
                    <a:pt x="68722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8" y="0"/>
                    <a:pt x="68722" y="15384"/>
                    <a:pt x="68722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9CE3282E-8B8D-5603-5DD5-AA4EE0833FD6}"/>
                </a:ext>
              </a:extLst>
            </p:cNvPr>
            <p:cNvSpPr/>
            <p:nvPr/>
          </p:nvSpPr>
          <p:spPr>
            <a:xfrm>
              <a:off x="9966758" y="4234978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1DFBCAC4-D3A7-4971-34A3-CF46F7117973}"/>
                </a:ext>
              </a:extLst>
            </p:cNvPr>
            <p:cNvSpPr/>
            <p:nvPr/>
          </p:nvSpPr>
          <p:spPr>
            <a:xfrm>
              <a:off x="11835974" y="4234978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AB443FAF-12D9-DFC2-884E-4499B199CF55}"/>
                </a:ext>
              </a:extLst>
            </p:cNvPr>
            <p:cNvSpPr/>
            <p:nvPr/>
          </p:nvSpPr>
          <p:spPr>
            <a:xfrm>
              <a:off x="13705190" y="4234978"/>
              <a:ext cx="68721" cy="68724"/>
            </a:xfrm>
            <a:custGeom>
              <a:avLst/>
              <a:gdLst>
                <a:gd name="connsiteX0" fmla="*/ 68722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2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2" y="34362"/>
                  </a:moveTo>
                  <a:cubicBezTo>
                    <a:pt x="68722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8" y="0"/>
                    <a:pt x="68722" y="15384"/>
                    <a:pt x="68722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D0E4C4DA-DB54-5EBE-2ECB-67F637296A25}"/>
                </a:ext>
              </a:extLst>
            </p:cNvPr>
            <p:cNvSpPr/>
            <p:nvPr/>
          </p:nvSpPr>
          <p:spPr>
            <a:xfrm>
              <a:off x="1554659" y="3744224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8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446BB56B-854D-05F8-2F2E-A216652D437C}"/>
                </a:ext>
              </a:extLst>
            </p:cNvPr>
            <p:cNvSpPr/>
            <p:nvPr/>
          </p:nvSpPr>
          <p:spPr>
            <a:xfrm>
              <a:off x="3423876" y="3744224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887ED989-13A2-F492-587B-B2A82544A741}"/>
                </a:ext>
              </a:extLst>
            </p:cNvPr>
            <p:cNvSpPr/>
            <p:nvPr/>
          </p:nvSpPr>
          <p:spPr>
            <a:xfrm>
              <a:off x="5293404" y="3744224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D7097A0E-3620-E437-F48B-100D2ADE142E}"/>
                </a:ext>
              </a:extLst>
            </p:cNvPr>
            <p:cNvSpPr/>
            <p:nvPr/>
          </p:nvSpPr>
          <p:spPr>
            <a:xfrm>
              <a:off x="7162621" y="3744224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673760EB-3D35-731E-179A-7EB6EEB5B591}"/>
                </a:ext>
              </a:extLst>
            </p:cNvPr>
            <p:cNvSpPr/>
            <p:nvPr/>
          </p:nvSpPr>
          <p:spPr>
            <a:xfrm>
              <a:off x="9031837" y="3744224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0" y="53340"/>
                    <a:pt x="0" y="34362"/>
                  </a:cubicBezTo>
                  <a:cubicBezTo>
                    <a:pt x="0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702A1801-F8B2-CBB0-5F04-9932A4B7B4D3}"/>
                </a:ext>
              </a:extLst>
            </p:cNvPr>
            <p:cNvSpPr/>
            <p:nvPr/>
          </p:nvSpPr>
          <p:spPr>
            <a:xfrm>
              <a:off x="10901366" y="3744224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0BA27D0F-5D1E-C4BC-DD28-3FD81798312E}"/>
                </a:ext>
              </a:extLst>
            </p:cNvPr>
            <p:cNvSpPr/>
            <p:nvPr/>
          </p:nvSpPr>
          <p:spPr>
            <a:xfrm>
              <a:off x="12770582" y="3744224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6EE82D2A-BD8B-7F2B-5D1A-0BE3A7031A8B}"/>
                </a:ext>
              </a:extLst>
            </p:cNvPr>
            <p:cNvSpPr/>
            <p:nvPr/>
          </p:nvSpPr>
          <p:spPr>
            <a:xfrm>
              <a:off x="620051" y="3253470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1261B3F9-3CFB-704A-E9EC-44FCA07FA621}"/>
                </a:ext>
              </a:extLst>
            </p:cNvPr>
            <p:cNvSpPr/>
            <p:nvPr/>
          </p:nvSpPr>
          <p:spPr>
            <a:xfrm>
              <a:off x="2489267" y="3253470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1E9E2E6D-485D-F18D-258C-BA67ED322F50}"/>
                </a:ext>
              </a:extLst>
            </p:cNvPr>
            <p:cNvSpPr/>
            <p:nvPr/>
          </p:nvSpPr>
          <p:spPr>
            <a:xfrm>
              <a:off x="4358484" y="3253470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DB1EC4D-A06E-21E7-B2E9-1A6E3E983050}"/>
                </a:ext>
              </a:extLst>
            </p:cNvPr>
            <p:cNvSpPr/>
            <p:nvPr/>
          </p:nvSpPr>
          <p:spPr>
            <a:xfrm>
              <a:off x="6228013" y="3253470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B79AE423-DE3F-2DB9-C4A9-F649A18A58F9}"/>
                </a:ext>
              </a:extLst>
            </p:cNvPr>
            <p:cNvSpPr/>
            <p:nvPr/>
          </p:nvSpPr>
          <p:spPr>
            <a:xfrm>
              <a:off x="8097229" y="3253470"/>
              <a:ext cx="68721" cy="68724"/>
            </a:xfrm>
            <a:custGeom>
              <a:avLst/>
              <a:gdLst>
                <a:gd name="connsiteX0" fmla="*/ 68722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2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2" y="34362"/>
                  </a:moveTo>
                  <a:cubicBezTo>
                    <a:pt x="68722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8" y="0"/>
                    <a:pt x="68722" y="15384"/>
                    <a:pt x="68722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F9C827D7-D0EC-63EA-A10F-65E4AC9536DB}"/>
                </a:ext>
              </a:extLst>
            </p:cNvPr>
            <p:cNvSpPr/>
            <p:nvPr/>
          </p:nvSpPr>
          <p:spPr>
            <a:xfrm>
              <a:off x="9966758" y="3253470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1648FBD4-8392-192B-ACD2-CDC0B5B77281}"/>
                </a:ext>
              </a:extLst>
            </p:cNvPr>
            <p:cNvSpPr/>
            <p:nvPr/>
          </p:nvSpPr>
          <p:spPr>
            <a:xfrm>
              <a:off x="11835974" y="3253470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11D9D8A8-D161-EF5A-BA6F-AE0DF5957219}"/>
                </a:ext>
              </a:extLst>
            </p:cNvPr>
            <p:cNvSpPr/>
            <p:nvPr/>
          </p:nvSpPr>
          <p:spPr>
            <a:xfrm>
              <a:off x="13705190" y="3253470"/>
              <a:ext cx="68721" cy="68724"/>
            </a:xfrm>
            <a:custGeom>
              <a:avLst/>
              <a:gdLst>
                <a:gd name="connsiteX0" fmla="*/ 68722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2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2" y="34362"/>
                  </a:moveTo>
                  <a:cubicBezTo>
                    <a:pt x="68722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8" y="0"/>
                    <a:pt x="68722" y="15384"/>
                    <a:pt x="68722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86A2FEC5-EF99-CF52-E907-80983A731480}"/>
                </a:ext>
              </a:extLst>
            </p:cNvPr>
            <p:cNvSpPr/>
            <p:nvPr/>
          </p:nvSpPr>
          <p:spPr>
            <a:xfrm>
              <a:off x="1554659" y="2762716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8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27BF13FA-E394-6473-B3DC-C3C2FAB4322B}"/>
                </a:ext>
              </a:extLst>
            </p:cNvPr>
            <p:cNvSpPr/>
            <p:nvPr/>
          </p:nvSpPr>
          <p:spPr>
            <a:xfrm>
              <a:off x="3423876" y="2762716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38098D9D-8F08-24D7-FCB5-79D54AFFB923}"/>
                </a:ext>
              </a:extLst>
            </p:cNvPr>
            <p:cNvSpPr/>
            <p:nvPr/>
          </p:nvSpPr>
          <p:spPr>
            <a:xfrm>
              <a:off x="5293404" y="2762716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7A51907C-E644-2272-12E1-576FE8A31B3F}"/>
                </a:ext>
              </a:extLst>
            </p:cNvPr>
            <p:cNvSpPr/>
            <p:nvPr/>
          </p:nvSpPr>
          <p:spPr>
            <a:xfrm>
              <a:off x="7162621" y="2762716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593B9231-2BE6-085D-ACFC-997DC9C43729}"/>
                </a:ext>
              </a:extLst>
            </p:cNvPr>
            <p:cNvSpPr/>
            <p:nvPr/>
          </p:nvSpPr>
          <p:spPr>
            <a:xfrm>
              <a:off x="9031837" y="2762716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0" y="53340"/>
                    <a:pt x="0" y="34362"/>
                  </a:cubicBezTo>
                  <a:cubicBezTo>
                    <a:pt x="0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60152380-4C72-5F75-23FA-BD788FB0BB0E}"/>
                </a:ext>
              </a:extLst>
            </p:cNvPr>
            <p:cNvSpPr/>
            <p:nvPr/>
          </p:nvSpPr>
          <p:spPr>
            <a:xfrm>
              <a:off x="10901366" y="2762716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5D417EC7-3989-20CE-2F5B-AC83C67C170C}"/>
                </a:ext>
              </a:extLst>
            </p:cNvPr>
            <p:cNvSpPr/>
            <p:nvPr/>
          </p:nvSpPr>
          <p:spPr>
            <a:xfrm>
              <a:off x="12770582" y="2762716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4E5B8214-1F8C-7DB6-8F36-756C517224B6}"/>
                </a:ext>
              </a:extLst>
            </p:cNvPr>
            <p:cNvSpPr/>
            <p:nvPr/>
          </p:nvSpPr>
          <p:spPr>
            <a:xfrm>
              <a:off x="620051" y="2271962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1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53EDE2D3-0750-3193-D5AC-D6A8BD9E44F8}"/>
                </a:ext>
              </a:extLst>
            </p:cNvPr>
            <p:cNvSpPr/>
            <p:nvPr/>
          </p:nvSpPr>
          <p:spPr>
            <a:xfrm>
              <a:off x="2489267" y="2271962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1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6A49FC49-522C-EEA4-FD6D-79886C1DB965}"/>
                </a:ext>
              </a:extLst>
            </p:cNvPr>
            <p:cNvSpPr/>
            <p:nvPr/>
          </p:nvSpPr>
          <p:spPr>
            <a:xfrm>
              <a:off x="4358484" y="2271962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5"/>
                    <a:pt x="15383" y="0"/>
                    <a:pt x="34360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5FFB1DA6-1DD8-2293-4249-AC8666F35ED8}"/>
                </a:ext>
              </a:extLst>
            </p:cNvPr>
            <p:cNvSpPr/>
            <p:nvPr/>
          </p:nvSpPr>
          <p:spPr>
            <a:xfrm>
              <a:off x="6228013" y="2271962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0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23B10B0D-F00A-AC4B-FAEA-376653E33352}"/>
                </a:ext>
              </a:extLst>
            </p:cNvPr>
            <p:cNvSpPr/>
            <p:nvPr/>
          </p:nvSpPr>
          <p:spPr>
            <a:xfrm>
              <a:off x="8097229" y="2271962"/>
              <a:ext cx="68721" cy="68724"/>
            </a:xfrm>
            <a:custGeom>
              <a:avLst/>
              <a:gdLst>
                <a:gd name="connsiteX0" fmla="*/ 68722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2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2" y="34362"/>
                  </a:moveTo>
                  <a:cubicBezTo>
                    <a:pt x="68722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1" y="0"/>
                  </a:cubicBezTo>
                  <a:cubicBezTo>
                    <a:pt x="53338" y="0"/>
                    <a:pt x="68722" y="15385"/>
                    <a:pt x="68722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55B49E8A-AB00-D946-216A-86F7BF82D1F3}"/>
                </a:ext>
              </a:extLst>
            </p:cNvPr>
            <p:cNvSpPr/>
            <p:nvPr/>
          </p:nvSpPr>
          <p:spPr>
            <a:xfrm>
              <a:off x="9966758" y="2271962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5"/>
                    <a:pt x="15383" y="0"/>
                    <a:pt x="34360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3612D6B6-6B76-9954-2D6C-4A6804AC7B63}"/>
                </a:ext>
              </a:extLst>
            </p:cNvPr>
            <p:cNvSpPr/>
            <p:nvPr/>
          </p:nvSpPr>
          <p:spPr>
            <a:xfrm>
              <a:off x="11835974" y="2271962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5"/>
                    <a:pt x="15383" y="0"/>
                    <a:pt x="34360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5E5C3D71-D49B-BC92-02EF-FB103307A52E}"/>
                </a:ext>
              </a:extLst>
            </p:cNvPr>
            <p:cNvSpPr/>
            <p:nvPr/>
          </p:nvSpPr>
          <p:spPr>
            <a:xfrm>
              <a:off x="13705190" y="2271962"/>
              <a:ext cx="68721" cy="68724"/>
            </a:xfrm>
            <a:custGeom>
              <a:avLst/>
              <a:gdLst>
                <a:gd name="connsiteX0" fmla="*/ 68722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2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2" y="34362"/>
                  </a:moveTo>
                  <a:cubicBezTo>
                    <a:pt x="68722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1" y="0"/>
                  </a:cubicBezTo>
                  <a:cubicBezTo>
                    <a:pt x="53338" y="0"/>
                    <a:pt x="68722" y="15385"/>
                    <a:pt x="68722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2D7AA73E-2C03-186B-9559-502A4DA2F145}"/>
                </a:ext>
              </a:extLst>
            </p:cNvPr>
            <p:cNvSpPr/>
            <p:nvPr/>
          </p:nvSpPr>
          <p:spPr>
            <a:xfrm>
              <a:off x="1554659" y="1781208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8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D7D20CC2-3EF6-8568-2624-FF5A079FC58B}"/>
                </a:ext>
              </a:extLst>
            </p:cNvPr>
            <p:cNvSpPr/>
            <p:nvPr/>
          </p:nvSpPr>
          <p:spPr>
            <a:xfrm>
              <a:off x="3423876" y="1781208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FD55FD94-42D1-5539-4459-5A1975B8983E}"/>
                </a:ext>
              </a:extLst>
            </p:cNvPr>
            <p:cNvSpPr/>
            <p:nvPr/>
          </p:nvSpPr>
          <p:spPr>
            <a:xfrm>
              <a:off x="5293404" y="1781208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B487D89D-8BC3-EFC1-9181-B9471E3B8B1C}"/>
                </a:ext>
              </a:extLst>
            </p:cNvPr>
            <p:cNvSpPr/>
            <p:nvPr/>
          </p:nvSpPr>
          <p:spPr>
            <a:xfrm>
              <a:off x="7162621" y="1781208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0EF4F7A6-4F4E-463F-83B0-E347B832D89E}"/>
                </a:ext>
              </a:extLst>
            </p:cNvPr>
            <p:cNvSpPr/>
            <p:nvPr/>
          </p:nvSpPr>
          <p:spPr>
            <a:xfrm>
              <a:off x="9031837" y="1781208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0" y="53340"/>
                    <a:pt x="0" y="34362"/>
                  </a:cubicBezTo>
                  <a:cubicBezTo>
                    <a:pt x="0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AC6522C5-6BC8-5182-AF8A-77F9615ED17C}"/>
                </a:ext>
              </a:extLst>
            </p:cNvPr>
            <p:cNvSpPr/>
            <p:nvPr/>
          </p:nvSpPr>
          <p:spPr>
            <a:xfrm>
              <a:off x="10901366" y="1781208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06614E13-29F7-EAB9-A748-7E4EA883FEC6}"/>
                </a:ext>
              </a:extLst>
            </p:cNvPr>
            <p:cNvSpPr/>
            <p:nvPr/>
          </p:nvSpPr>
          <p:spPr>
            <a:xfrm>
              <a:off x="12770582" y="1781208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25CE8A6-C122-85E3-367E-7C839B47F3ED}"/>
                </a:ext>
              </a:extLst>
            </p:cNvPr>
            <p:cNvSpPr/>
            <p:nvPr/>
          </p:nvSpPr>
          <p:spPr>
            <a:xfrm>
              <a:off x="620051" y="1290454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26F0A80B-B746-5119-D43A-B8D3C9479263}"/>
                </a:ext>
              </a:extLst>
            </p:cNvPr>
            <p:cNvSpPr/>
            <p:nvPr/>
          </p:nvSpPr>
          <p:spPr>
            <a:xfrm>
              <a:off x="2489267" y="1290454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9F40215F-BF94-193E-BF33-4BB73BDD5454}"/>
                </a:ext>
              </a:extLst>
            </p:cNvPr>
            <p:cNvSpPr/>
            <p:nvPr/>
          </p:nvSpPr>
          <p:spPr>
            <a:xfrm>
              <a:off x="4358484" y="1290454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D5DFC3EE-8DBA-4A49-6E68-AA5F476BB0F7}"/>
                </a:ext>
              </a:extLst>
            </p:cNvPr>
            <p:cNvSpPr/>
            <p:nvPr/>
          </p:nvSpPr>
          <p:spPr>
            <a:xfrm>
              <a:off x="6228013" y="1290454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1241ACC0-BEE1-61E6-D06A-EC0C51A8FCE4}"/>
                </a:ext>
              </a:extLst>
            </p:cNvPr>
            <p:cNvSpPr/>
            <p:nvPr/>
          </p:nvSpPr>
          <p:spPr>
            <a:xfrm>
              <a:off x="8097229" y="1290454"/>
              <a:ext cx="68721" cy="68724"/>
            </a:xfrm>
            <a:custGeom>
              <a:avLst/>
              <a:gdLst>
                <a:gd name="connsiteX0" fmla="*/ 68722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2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2" y="34362"/>
                  </a:moveTo>
                  <a:cubicBezTo>
                    <a:pt x="68722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8" y="0"/>
                    <a:pt x="68722" y="15384"/>
                    <a:pt x="68722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962E9ABB-00A8-4CA4-0FE6-BA0196ACD7C0}"/>
                </a:ext>
              </a:extLst>
            </p:cNvPr>
            <p:cNvSpPr/>
            <p:nvPr/>
          </p:nvSpPr>
          <p:spPr>
            <a:xfrm>
              <a:off x="9966758" y="1290454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D65AB8C0-A270-D6D5-277A-2176441316CA}"/>
                </a:ext>
              </a:extLst>
            </p:cNvPr>
            <p:cNvSpPr/>
            <p:nvPr/>
          </p:nvSpPr>
          <p:spPr>
            <a:xfrm>
              <a:off x="11835974" y="1290454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38E9CE5C-B26C-2789-4EB6-7EDF3DBBE501}"/>
                </a:ext>
              </a:extLst>
            </p:cNvPr>
            <p:cNvSpPr/>
            <p:nvPr/>
          </p:nvSpPr>
          <p:spPr>
            <a:xfrm>
              <a:off x="13705190" y="1290454"/>
              <a:ext cx="68721" cy="68724"/>
            </a:xfrm>
            <a:custGeom>
              <a:avLst/>
              <a:gdLst>
                <a:gd name="connsiteX0" fmla="*/ 68722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2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2" y="34362"/>
                  </a:moveTo>
                  <a:cubicBezTo>
                    <a:pt x="68722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8" y="0"/>
                    <a:pt x="68722" y="15384"/>
                    <a:pt x="68722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3D976915-E141-2725-4360-460BD8569724}"/>
                </a:ext>
              </a:extLst>
            </p:cNvPr>
            <p:cNvSpPr/>
            <p:nvPr/>
          </p:nvSpPr>
          <p:spPr>
            <a:xfrm>
              <a:off x="1554659" y="800012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8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25A4FA14-F739-7133-A158-C38232E82113}"/>
                </a:ext>
              </a:extLst>
            </p:cNvPr>
            <p:cNvSpPr/>
            <p:nvPr/>
          </p:nvSpPr>
          <p:spPr>
            <a:xfrm>
              <a:off x="3423876" y="800012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78D55A4D-6529-2E06-81AF-917CA90B13D7}"/>
                </a:ext>
              </a:extLst>
            </p:cNvPr>
            <p:cNvSpPr/>
            <p:nvPr/>
          </p:nvSpPr>
          <p:spPr>
            <a:xfrm>
              <a:off x="5293404" y="800012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143FEEF0-2BC3-EFAF-FADA-FADBCD33FC38}"/>
                </a:ext>
              </a:extLst>
            </p:cNvPr>
            <p:cNvSpPr/>
            <p:nvPr/>
          </p:nvSpPr>
          <p:spPr>
            <a:xfrm>
              <a:off x="7162621" y="800012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A447FED2-FDDF-231E-7DDE-8AE90A3521B6}"/>
                </a:ext>
              </a:extLst>
            </p:cNvPr>
            <p:cNvSpPr/>
            <p:nvPr/>
          </p:nvSpPr>
          <p:spPr>
            <a:xfrm>
              <a:off x="9031837" y="800012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0" y="53340"/>
                    <a:pt x="0" y="34362"/>
                  </a:cubicBezTo>
                  <a:cubicBezTo>
                    <a:pt x="0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4B5828C8-1278-6901-A6C5-57724D08D1D1}"/>
                </a:ext>
              </a:extLst>
            </p:cNvPr>
            <p:cNvSpPr/>
            <p:nvPr/>
          </p:nvSpPr>
          <p:spPr>
            <a:xfrm>
              <a:off x="10901366" y="800012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54175BFB-5852-2398-9C02-9A43F18AA958}"/>
                </a:ext>
              </a:extLst>
            </p:cNvPr>
            <p:cNvSpPr/>
            <p:nvPr/>
          </p:nvSpPr>
          <p:spPr>
            <a:xfrm>
              <a:off x="12770582" y="800012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C3527299-83A0-5DA7-FDE7-CF5F1F2AC496}"/>
                </a:ext>
              </a:extLst>
            </p:cNvPr>
            <p:cNvSpPr/>
            <p:nvPr/>
          </p:nvSpPr>
          <p:spPr>
            <a:xfrm>
              <a:off x="620051" y="309258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09F59B62-79C3-667F-48C9-77FCF4993000}"/>
                </a:ext>
              </a:extLst>
            </p:cNvPr>
            <p:cNvSpPr/>
            <p:nvPr/>
          </p:nvSpPr>
          <p:spPr>
            <a:xfrm>
              <a:off x="2489267" y="309258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3E16B22D-2B5F-5CB8-2657-C5CB05C1874B}"/>
                </a:ext>
              </a:extLst>
            </p:cNvPr>
            <p:cNvSpPr/>
            <p:nvPr/>
          </p:nvSpPr>
          <p:spPr>
            <a:xfrm>
              <a:off x="4358484" y="309258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71567B8C-C313-5D17-728A-D7BBFF14C750}"/>
                </a:ext>
              </a:extLst>
            </p:cNvPr>
            <p:cNvSpPr/>
            <p:nvPr/>
          </p:nvSpPr>
          <p:spPr>
            <a:xfrm>
              <a:off x="6228013" y="309258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71742A5B-6BED-2D74-809C-39226D019AA5}"/>
                </a:ext>
              </a:extLst>
            </p:cNvPr>
            <p:cNvSpPr/>
            <p:nvPr/>
          </p:nvSpPr>
          <p:spPr>
            <a:xfrm>
              <a:off x="8097229" y="309258"/>
              <a:ext cx="68721" cy="68724"/>
            </a:xfrm>
            <a:custGeom>
              <a:avLst/>
              <a:gdLst>
                <a:gd name="connsiteX0" fmla="*/ 68722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2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2" y="34362"/>
                  </a:moveTo>
                  <a:cubicBezTo>
                    <a:pt x="68722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8" y="0"/>
                    <a:pt x="68722" y="15384"/>
                    <a:pt x="68722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46E7FBEE-7461-7D50-0079-AC576BA42515}"/>
                </a:ext>
              </a:extLst>
            </p:cNvPr>
            <p:cNvSpPr/>
            <p:nvPr/>
          </p:nvSpPr>
          <p:spPr>
            <a:xfrm>
              <a:off x="9966758" y="309258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DB71E89-65DA-1079-14AF-4F00B3BF2A17}"/>
                </a:ext>
              </a:extLst>
            </p:cNvPr>
            <p:cNvSpPr/>
            <p:nvPr/>
          </p:nvSpPr>
          <p:spPr>
            <a:xfrm>
              <a:off x="11835974" y="309258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25D27142-BC25-9D02-649E-68076FE1E211}"/>
                </a:ext>
              </a:extLst>
            </p:cNvPr>
            <p:cNvSpPr/>
            <p:nvPr/>
          </p:nvSpPr>
          <p:spPr>
            <a:xfrm>
              <a:off x="13705190" y="309258"/>
              <a:ext cx="68721" cy="68724"/>
            </a:xfrm>
            <a:custGeom>
              <a:avLst/>
              <a:gdLst>
                <a:gd name="connsiteX0" fmla="*/ 68722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2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2" y="34362"/>
                  </a:moveTo>
                  <a:cubicBezTo>
                    <a:pt x="68722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8" y="0"/>
                    <a:pt x="68722" y="15384"/>
                    <a:pt x="68722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5769853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AC10"/>
            </a:gs>
            <a:gs pos="100000">
              <a:srgbClr val="FFEEA1"/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/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8" name="グラフィックス 7" descr="本">
            <a:extLst>
              <a:ext uri="{FF2B5EF4-FFF2-40B4-BE49-F238E27FC236}">
                <a16:creationId xmlns:a16="http://schemas.microsoft.com/office/drawing/2014/main" id="{84DC20C4-371E-D5A5-499F-17D0986EF7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7505" y="25400"/>
            <a:ext cx="5295900" cy="5295900"/>
          </a:xfrm>
          <a:prstGeom prst="rect">
            <a:avLst/>
          </a:prstGeom>
        </p:spPr>
      </p:pic>
      <p:pic>
        <p:nvPicPr>
          <p:cNvPr id="122" name="図 121">
            <a:extLst>
              <a:ext uri="{FF2B5EF4-FFF2-40B4-BE49-F238E27FC236}">
                <a16:creationId xmlns:a16="http://schemas.microsoft.com/office/drawing/2014/main" id="{69E2AB6F-8A1A-5AA5-BEDF-56F45A75FB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6150" y="1130300"/>
            <a:ext cx="9644063" cy="642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8642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Noto Sans JP">
      <a:majorFont>
        <a:latin typeface="Noto Sans JP SemiBold"/>
        <a:ea typeface="Noto Sans JP SemiBold"/>
        <a:cs typeface=""/>
      </a:majorFont>
      <a:minorFont>
        <a:latin typeface="Noto Sans JP Regular"/>
        <a:ea typeface="Noto Sans JP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 w="12700">
          <a:noFill/>
          <a:miter lim="400000"/>
        </a:ln>
        <a:extLst>
          <a:ext uri="{C572A759-6A51-4108-AA02-DFA0A04FC94B}">
            <ma14:wrappingTextBoxFlag xmlns:ma14="http://schemas.microsoft.com/office/mac/drawingml/2011/main" xmlns="" xmlns:r="http://schemas.openxmlformats.org/officeDocument/2006/relationships" xmlns:p="http://schemas.openxmlformats.org/presentationml/2006/main" val="1"/>
          </a:ext>
        </a:extLst>
      </a:spPr>
      <a:bodyPr rtlCol="0" anchor="ctr"/>
      <a:lstStyle>
        <a:defPPr algn="ctr">
          <a:defRPr kumimoji="1"/>
        </a:defPPr>
      </a:lstStyle>
    </a:spDef>
  </a:objectDefaults>
  <a:extraClrSchemeLst/>
</a:theme>
</file>

<file path=ppt/theme/theme2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{7A0FF790-E7A2-8640-9539-184CDCCEDAEF}tf10001058</Template>
  <TotalTime>0</TotalTime>
  <Words>449</Words>
  <Application>Microsoft Macintosh PowerPoint</Application>
  <PresentationFormat>ユーザー設定</PresentationFormat>
  <Paragraphs>169</Paragraphs>
  <Slides>71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16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71</vt:i4>
      </vt:variant>
    </vt:vector>
  </HeadingPairs>
  <TitlesOfParts>
    <vt:vector size="88" baseType="lpstr">
      <vt:lpstr>Hiragino Maru Gothic Pro W4</vt:lpstr>
      <vt:lpstr>Noto Sans JP</vt:lpstr>
      <vt:lpstr>Noto Sans JP Black</vt:lpstr>
      <vt:lpstr>Noto Sans JP Medium</vt:lpstr>
      <vt:lpstr>Noto Sans JP Regular</vt:lpstr>
      <vt:lpstr>Noto Sans JP SemiBold</vt:lpstr>
      <vt:lpstr>游ゴシック</vt:lpstr>
      <vt:lpstr>游ゴシック</vt:lpstr>
      <vt:lpstr>Arial</vt:lpstr>
      <vt:lpstr>Arial Black</vt:lpstr>
      <vt:lpstr>Calibri</vt:lpstr>
      <vt:lpstr>IBM Plex Sans Condensed</vt:lpstr>
      <vt:lpstr>Roboto Mono</vt:lpstr>
      <vt:lpstr>Sofia Sans Extra Condensed Extr</vt:lpstr>
      <vt:lpstr>Sofia Sans Semi Condensed</vt:lpstr>
      <vt:lpstr>Wingdings</vt:lpstr>
      <vt:lpstr>Office ​​テーマ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金子 勝美</dc:creator>
  <cp:keywords/>
  <dc:description/>
  <cp:lastModifiedBy/>
  <cp:revision>1</cp:revision>
  <cp:lastPrinted>2024-06-22T19:11:39Z</cp:lastPrinted>
  <dcterms:created xsi:type="dcterms:W3CDTF">2016-07-11T03:19:52Z</dcterms:created>
  <dcterms:modified xsi:type="dcterms:W3CDTF">2025-04-20T14:45:22Z</dcterms:modified>
  <cp:category/>
</cp:coreProperties>
</file>